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6" r:id="rId3"/>
    <p:sldMasterId id="2147483699" r:id="rId4"/>
    <p:sldMasterId id="2147483712" r:id="rId5"/>
    <p:sldMasterId id="2147483725" r:id="rId6"/>
    <p:sldMasterId id="2147483738" r:id="rId7"/>
  </p:sldMasterIdLst>
  <p:notesMasterIdLst>
    <p:notesMasterId r:id="rId29"/>
  </p:notesMasterIdLst>
  <p:sldIdLst>
    <p:sldId id="258" r:id="rId8"/>
    <p:sldId id="260" r:id="rId9"/>
    <p:sldId id="256" r:id="rId10"/>
    <p:sldId id="267" r:id="rId11"/>
    <p:sldId id="259" r:id="rId12"/>
    <p:sldId id="268" r:id="rId13"/>
    <p:sldId id="264" r:id="rId14"/>
    <p:sldId id="262" r:id="rId15"/>
    <p:sldId id="263" r:id="rId16"/>
    <p:sldId id="266" r:id="rId17"/>
    <p:sldId id="269" r:id="rId18"/>
    <p:sldId id="271" r:id="rId19"/>
    <p:sldId id="272" r:id="rId20"/>
    <p:sldId id="273" r:id="rId21"/>
    <p:sldId id="265" r:id="rId22"/>
    <p:sldId id="257" r:id="rId23"/>
    <p:sldId id="274" r:id="rId24"/>
    <p:sldId id="275" r:id="rId25"/>
    <p:sldId id="276" r:id="rId26"/>
    <p:sldId id="278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8E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06443E-C7F5-4614-8A18-EE48480D58FB}" v="110" dt="2023-04-13T07:53:03.3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-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jesh Dhakal" userId="8f97a48fc7a11475" providerId="LiveId" clId="{0406443E-C7F5-4614-8A18-EE48480D58FB}"/>
    <pc:docChg chg="undo redo custSel addSld delSld modSld sldOrd delMainMaster">
      <pc:chgData name="Rojesh Dhakal" userId="8f97a48fc7a11475" providerId="LiveId" clId="{0406443E-C7F5-4614-8A18-EE48480D58FB}" dt="2023-04-13T07:55:11.949" v="3863" actId="122"/>
      <pc:docMkLst>
        <pc:docMk/>
      </pc:docMkLst>
      <pc:sldChg chg="addSp delSp modSp add mod">
        <pc:chgData name="Rojesh Dhakal" userId="8f97a48fc7a11475" providerId="LiveId" clId="{0406443E-C7F5-4614-8A18-EE48480D58FB}" dt="2023-04-13T06:34:00.247" v="3802" actId="14100"/>
        <pc:sldMkLst>
          <pc:docMk/>
          <pc:sldMk cId="363920370" sldId="256"/>
        </pc:sldMkLst>
        <pc:spChg chg="del mod">
          <ac:chgData name="Rojesh Dhakal" userId="8f97a48fc7a11475" providerId="LiveId" clId="{0406443E-C7F5-4614-8A18-EE48480D58FB}" dt="2023-04-13T06:33:13.838" v="3793" actId="478"/>
          <ac:spMkLst>
            <pc:docMk/>
            <pc:sldMk cId="363920370" sldId="256"/>
            <ac:spMk id="2" creationId="{00000000-0000-0000-0000-000000000000}"/>
          </ac:spMkLst>
        </pc:spChg>
        <pc:spChg chg="mod">
          <ac:chgData name="Rojesh Dhakal" userId="8f97a48fc7a11475" providerId="LiveId" clId="{0406443E-C7F5-4614-8A18-EE48480D58FB}" dt="2023-04-13T06:33:45.385" v="3799" actId="1076"/>
          <ac:spMkLst>
            <pc:docMk/>
            <pc:sldMk cId="363920370" sldId="256"/>
            <ac:spMk id="3" creationId="{00000000-0000-0000-0000-000000000000}"/>
          </ac:spMkLst>
        </pc:spChg>
        <pc:spChg chg="add del mod">
          <ac:chgData name="Rojesh Dhakal" userId="8f97a48fc7a11475" providerId="LiveId" clId="{0406443E-C7F5-4614-8A18-EE48480D58FB}" dt="2023-04-13T06:33:18.074" v="3794" actId="478"/>
          <ac:spMkLst>
            <pc:docMk/>
            <pc:sldMk cId="363920370" sldId="256"/>
            <ac:spMk id="9" creationId="{94A2D97B-3B43-3E78-F375-10F6EA21263C}"/>
          </ac:spMkLst>
        </pc:spChg>
        <pc:picChg chg="add del mod">
          <ac:chgData name="Rojesh Dhakal" userId="8f97a48fc7a11475" providerId="LiveId" clId="{0406443E-C7F5-4614-8A18-EE48480D58FB}" dt="2023-04-13T06:31:47.489" v="3781" actId="478"/>
          <ac:picMkLst>
            <pc:docMk/>
            <pc:sldMk cId="363920370" sldId="256"/>
            <ac:picMk id="5" creationId="{B530C9E4-2ADF-D10B-0B42-EBB8654EE025}"/>
          </ac:picMkLst>
        </pc:picChg>
        <pc:picChg chg="add mod ord">
          <ac:chgData name="Rojesh Dhakal" userId="8f97a48fc7a11475" providerId="LiveId" clId="{0406443E-C7F5-4614-8A18-EE48480D58FB}" dt="2023-04-13T06:34:00.247" v="3802" actId="14100"/>
          <ac:picMkLst>
            <pc:docMk/>
            <pc:sldMk cId="363920370" sldId="256"/>
            <ac:picMk id="7" creationId="{C12B48FB-9ADB-A124-01C6-581B0B132722}"/>
          </ac:picMkLst>
        </pc:picChg>
      </pc:sldChg>
      <pc:sldChg chg="new del">
        <pc:chgData name="Rojesh Dhakal" userId="8f97a48fc7a11475" providerId="LiveId" clId="{0406443E-C7F5-4614-8A18-EE48480D58FB}" dt="2023-03-26T09:06:14.351" v="4" actId="47"/>
        <pc:sldMkLst>
          <pc:docMk/>
          <pc:sldMk cId="1683895906" sldId="256"/>
        </pc:sldMkLst>
      </pc:sldChg>
      <pc:sldChg chg="add del">
        <pc:chgData name="Rojesh Dhakal" userId="8f97a48fc7a11475" providerId="LiveId" clId="{0406443E-C7F5-4614-8A18-EE48480D58FB}" dt="2023-03-26T09:06:12.919" v="3" actId="47"/>
        <pc:sldMkLst>
          <pc:docMk/>
          <pc:sldMk cId="363920370" sldId="257"/>
        </pc:sldMkLst>
      </pc:sldChg>
      <pc:sldChg chg="addSp delSp modSp add mod modClrScheme chgLayout">
        <pc:chgData name="Rojesh Dhakal" userId="8f97a48fc7a11475" providerId="LiveId" clId="{0406443E-C7F5-4614-8A18-EE48480D58FB}" dt="2023-04-12T06:57:01.150" v="3696" actId="113"/>
        <pc:sldMkLst>
          <pc:docMk/>
          <pc:sldMk cId="4103309497" sldId="257"/>
        </pc:sldMkLst>
        <pc:spChg chg="mod">
          <ac:chgData name="Rojesh Dhakal" userId="8f97a48fc7a11475" providerId="LiveId" clId="{0406443E-C7F5-4614-8A18-EE48480D58FB}" dt="2023-04-05T04:39:36.464" v="2225" actId="20577"/>
          <ac:spMkLst>
            <pc:docMk/>
            <pc:sldMk cId="4103309497" sldId="257"/>
            <ac:spMk id="2" creationId="{00000000-0000-0000-0000-000000000000}"/>
          </ac:spMkLst>
        </pc:spChg>
        <pc:spChg chg="add del mod">
          <ac:chgData name="Rojesh Dhakal" userId="8f97a48fc7a11475" providerId="LiveId" clId="{0406443E-C7F5-4614-8A18-EE48480D58FB}" dt="2023-04-12T06:57:01.150" v="3696" actId="113"/>
          <ac:spMkLst>
            <pc:docMk/>
            <pc:sldMk cId="4103309497" sldId="257"/>
            <ac:spMk id="3" creationId="{00000000-0000-0000-0000-000000000000}"/>
          </ac:spMkLst>
        </pc:spChg>
        <pc:spChg chg="add del mod">
          <ac:chgData name="Rojesh Dhakal" userId="8f97a48fc7a11475" providerId="LiveId" clId="{0406443E-C7F5-4614-8A18-EE48480D58FB}" dt="2023-04-05T04:39:00.155" v="2203" actId="478"/>
          <ac:spMkLst>
            <pc:docMk/>
            <pc:sldMk cId="4103309497" sldId="257"/>
            <ac:spMk id="5" creationId="{9F43276F-5FB5-ED03-7FD4-5EA1C976AB03}"/>
          </ac:spMkLst>
        </pc:spChg>
        <pc:spChg chg="add del mod">
          <ac:chgData name="Rojesh Dhakal" userId="8f97a48fc7a11475" providerId="LiveId" clId="{0406443E-C7F5-4614-8A18-EE48480D58FB}" dt="2023-04-05T04:39:08.395" v="2205" actId="478"/>
          <ac:spMkLst>
            <pc:docMk/>
            <pc:sldMk cId="4103309497" sldId="257"/>
            <ac:spMk id="7" creationId="{B87954E7-1497-A757-85D1-201D642C9810}"/>
          </ac:spMkLst>
        </pc:spChg>
        <pc:spChg chg="add del mod">
          <ac:chgData name="Rojesh Dhakal" userId="8f97a48fc7a11475" providerId="LiveId" clId="{0406443E-C7F5-4614-8A18-EE48480D58FB}" dt="2023-04-05T04:39:05.150" v="2204" actId="478"/>
          <ac:spMkLst>
            <pc:docMk/>
            <pc:sldMk cId="4103309497" sldId="257"/>
            <ac:spMk id="10" creationId="{8CCC266F-4C9C-B39F-BBA9-E51F1AC54185}"/>
          </ac:spMkLst>
        </pc:spChg>
        <pc:spChg chg="add del mod">
          <ac:chgData name="Rojesh Dhakal" userId="8f97a48fc7a11475" providerId="LiveId" clId="{0406443E-C7F5-4614-8A18-EE48480D58FB}" dt="2023-04-03T03:39:32.095" v="1154" actId="478"/>
          <ac:spMkLst>
            <pc:docMk/>
            <pc:sldMk cId="4103309497" sldId="257"/>
            <ac:spMk id="12" creationId="{7D1572AF-5816-AFFD-5E00-066E2F9F3AE9}"/>
          </ac:spMkLst>
        </pc:spChg>
        <pc:picChg chg="add del mod">
          <ac:chgData name="Rojesh Dhakal" userId="8f97a48fc7a11475" providerId="LiveId" clId="{0406443E-C7F5-4614-8A18-EE48480D58FB}" dt="2023-04-03T03:42:11.037" v="1177" actId="478"/>
          <ac:picMkLst>
            <pc:docMk/>
            <pc:sldMk cId="4103309497" sldId="257"/>
            <ac:picMk id="5" creationId="{D810A3AE-BF22-70F2-59E7-4848ABA671CD}"/>
          </ac:picMkLst>
        </pc:picChg>
        <pc:picChg chg="add del mod">
          <ac:chgData name="Rojesh Dhakal" userId="8f97a48fc7a11475" providerId="LiveId" clId="{0406443E-C7F5-4614-8A18-EE48480D58FB}" dt="2023-04-03T03:42:31.969" v="1181" actId="478"/>
          <ac:picMkLst>
            <pc:docMk/>
            <pc:sldMk cId="4103309497" sldId="257"/>
            <ac:picMk id="7" creationId="{A9630B59-8202-8544-B0A1-FD6EF00D7C15}"/>
          </ac:picMkLst>
        </pc:picChg>
        <pc:picChg chg="add mod">
          <ac:chgData name="Rojesh Dhakal" userId="8f97a48fc7a11475" providerId="LiveId" clId="{0406443E-C7F5-4614-8A18-EE48480D58FB}" dt="2023-04-03T03:42:56.766" v="1187" actId="14100"/>
          <ac:picMkLst>
            <pc:docMk/>
            <pc:sldMk cId="4103309497" sldId="257"/>
            <ac:picMk id="9" creationId="{F4276AB9-663D-0C14-1358-A8F54001D18C}"/>
          </ac:picMkLst>
        </pc:picChg>
      </pc:sldChg>
      <pc:sldChg chg="modSp add mod">
        <pc:chgData name="Rojesh Dhakal" userId="8f97a48fc7a11475" providerId="LiveId" clId="{0406443E-C7F5-4614-8A18-EE48480D58FB}" dt="2023-03-26T09:07:34.669" v="59" actId="20577"/>
        <pc:sldMkLst>
          <pc:docMk/>
          <pc:sldMk cId="1281799079" sldId="258"/>
        </pc:sldMkLst>
        <pc:spChg chg="mod">
          <ac:chgData name="Rojesh Dhakal" userId="8f97a48fc7a11475" providerId="LiveId" clId="{0406443E-C7F5-4614-8A18-EE48480D58FB}" dt="2023-03-26T09:07:25.254" v="46" actId="20577"/>
          <ac:spMkLst>
            <pc:docMk/>
            <pc:sldMk cId="1281799079" sldId="258"/>
            <ac:spMk id="2" creationId="{00000000-0000-0000-0000-000000000000}"/>
          </ac:spMkLst>
        </pc:spChg>
        <pc:spChg chg="mod">
          <ac:chgData name="Rojesh Dhakal" userId="8f97a48fc7a11475" providerId="LiveId" clId="{0406443E-C7F5-4614-8A18-EE48480D58FB}" dt="2023-03-26T09:07:34.669" v="59" actId="20577"/>
          <ac:spMkLst>
            <pc:docMk/>
            <pc:sldMk cId="1281799079" sldId="258"/>
            <ac:spMk id="3" creationId="{00000000-0000-0000-0000-000000000000}"/>
          </ac:spMkLst>
        </pc:spChg>
      </pc:sldChg>
      <pc:sldChg chg="addSp delSp modSp new mod ord">
        <pc:chgData name="Rojesh Dhakal" userId="8f97a48fc7a11475" providerId="LiveId" clId="{0406443E-C7F5-4614-8A18-EE48480D58FB}" dt="2023-04-13T05:08:17.725" v="3768" actId="14100"/>
        <pc:sldMkLst>
          <pc:docMk/>
          <pc:sldMk cId="872727088" sldId="259"/>
        </pc:sldMkLst>
        <pc:spChg chg="mod">
          <ac:chgData name="Rojesh Dhakal" userId="8f97a48fc7a11475" providerId="LiveId" clId="{0406443E-C7F5-4614-8A18-EE48480D58FB}" dt="2023-03-31T04:26:40.352" v="440" actId="1076"/>
          <ac:spMkLst>
            <pc:docMk/>
            <pc:sldMk cId="872727088" sldId="259"/>
            <ac:spMk id="2" creationId="{7C1D59E3-4292-59D0-2226-6BFF2DDDB831}"/>
          </ac:spMkLst>
        </pc:spChg>
        <pc:spChg chg="del mod">
          <ac:chgData name="Rojesh Dhakal" userId="8f97a48fc7a11475" providerId="LiveId" clId="{0406443E-C7F5-4614-8A18-EE48480D58FB}" dt="2023-03-31T04:19:02.626" v="352" actId="22"/>
          <ac:spMkLst>
            <pc:docMk/>
            <pc:sldMk cId="872727088" sldId="259"/>
            <ac:spMk id="3" creationId="{ED4C92CA-FEB4-8BFB-7D93-AF43B2ED4699}"/>
          </ac:spMkLst>
        </pc:spChg>
        <pc:spChg chg="add del mod">
          <ac:chgData name="Rojesh Dhakal" userId="8f97a48fc7a11475" providerId="LiveId" clId="{0406443E-C7F5-4614-8A18-EE48480D58FB}" dt="2023-04-13T05:08:08.107" v="3765" actId="478"/>
          <ac:spMkLst>
            <pc:docMk/>
            <pc:sldMk cId="872727088" sldId="259"/>
            <ac:spMk id="4" creationId="{1B4EC6B5-BF5B-7603-946C-B487BE5B36B3}"/>
          </ac:spMkLst>
        </pc:spChg>
        <pc:spChg chg="add del mod">
          <ac:chgData name="Rojesh Dhakal" userId="8f97a48fc7a11475" providerId="LiveId" clId="{0406443E-C7F5-4614-8A18-EE48480D58FB}" dt="2023-03-31T06:05:58.591" v="1006" actId="22"/>
          <ac:spMkLst>
            <pc:docMk/>
            <pc:sldMk cId="872727088" sldId="259"/>
            <ac:spMk id="4" creationId="{FCBD55AA-FAFE-3C2B-DDBB-5C17CE16316E}"/>
          </ac:spMkLst>
        </pc:spChg>
        <pc:spChg chg="add mod">
          <ac:chgData name="Rojesh Dhakal" userId="8f97a48fc7a11475" providerId="LiveId" clId="{0406443E-C7F5-4614-8A18-EE48480D58FB}" dt="2023-04-13T05:08:04.414" v="3764"/>
          <ac:spMkLst>
            <pc:docMk/>
            <pc:sldMk cId="872727088" sldId="259"/>
            <ac:spMk id="5" creationId="{232EB90A-FDFA-8A38-CF09-36E8A81362A5}"/>
          </ac:spMkLst>
        </pc:spChg>
        <pc:spChg chg="add mod">
          <ac:chgData name="Rojesh Dhakal" userId="8f97a48fc7a11475" providerId="LiveId" clId="{0406443E-C7F5-4614-8A18-EE48480D58FB}" dt="2023-04-13T05:08:04.414" v="3764"/>
          <ac:spMkLst>
            <pc:docMk/>
            <pc:sldMk cId="872727088" sldId="259"/>
            <ac:spMk id="8" creationId="{AF10E2ED-7E9C-20C0-A796-7824FEFA4BB1}"/>
          </ac:spMkLst>
        </pc:spChg>
        <pc:spChg chg="add mod">
          <ac:chgData name="Rojesh Dhakal" userId="8f97a48fc7a11475" providerId="LiveId" clId="{0406443E-C7F5-4614-8A18-EE48480D58FB}" dt="2023-04-13T05:08:04.414" v="3764"/>
          <ac:spMkLst>
            <pc:docMk/>
            <pc:sldMk cId="872727088" sldId="259"/>
            <ac:spMk id="10" creationId="{15E2A956-B64E-41F5-711A-D3DF3AEE6A67}"/>
          </ac:spMkLst>
        </pc:spChg>
        <pc:spChg chg="add mod">
          <ac:chgData name="Rojesh Dhakal" userId="8f97a48fc7a11475" providerId="LiveId" clId="{0406443E-C7F5-4614-8A18-EE48480D58FB}" dt="2023-04-13T05:08:04.414" v="3764"/>
          <ac:spMkLst>
            <pc:docMk/>
            <pc:sldMk cId="872727088" sldId="259"/>
            <ac:spMk id="12" creationId="{464B28DC-3989-55C8-198A-03F6A1850563}"/>
          </ac:spMkLst>
        </pc:spChg>
        <pc:spChg chg="add mod">
          <ac:chgData name="Rojesh Dhakal" userId="8f97a48fc7a11475" providerId="LiveId" clId="{0406443E-C7F5-4614-8A18-EE48480D58FB}" dt="2023-04-13T05:08:04.414" v="3764"/>
          <ac:spMkLst>
            <pc:docMk/>
            <pc:sldMk cId="872727088" sldId="259"/>
            <ac:spMk id="13" creationId="{77E760D9-BBE6-BB3D-A5BD-664E15B58D35}"/>
          </ac:spMkLst>
        </pc:spChg>
        <pc:spChg chg="add mod">
          <ac:chgData name="Rojesh Dhakal" userId="8f97a48fc7a11475" providerId="LiveId" clId="{0406443E-C7F5-4614-8A18-EE48480D58FB}" dt="2023-04-13T05:08:04.414" v="3764"/>
          <ac:spMkLst>
            <pc:docMk/>
            <pc:sldMk cId="872727088" sldId="259"/>
            <ac:spMk id="14" creationId="{9E5DF016-96B8-B33B-168E-CDC401F54399}"/>
          </ac:spMkLst>
        </pc:spChg>
        <pc:spChg chg="add mod">
          <ac:chgData name="Rojesh Dhakal" userId="8f97a48fc7a11475" providerId="LiveId" clId="{0406443E-C7F5-4614-8A18-EE48480D58FB}" dt="2023-04-13T05:08:04.414" v="3764"/>
          <ac:spMkLst>
            <pc:docMk/>
            <pc:sldMk cId="872727088" sldId="259"/>
            <ac:spMk id="15" creationId="{15FF2832-D642-4C6A-B047-4B29E6266ADA}"/>
          </ac:spMkLst>
        </pc:spChg>
        <pc:spChg chg="add mod">
          <ac:chgData name="Rojesh Dhakal" userId="8f97a48fc7a11475" providerId="LiveId" clId="{0406443E-C7F5-4614-8A18-EE48480D58FB}" dt="2023-04-13T05:08:04.414" v="3764"/>
          <ac:spMkLst>
            <pc:docMk/>
            <pc:sldMk cId="872727088" sldId="259"/>
            <ac:spMk id="16" creationId="{2B16B7D6-F11F-EE7E-C6AE-1DFB5337DAB8}"/>
          </ac:spMkLst>
        </pc:spChg>
        <pc:spChg chg="add mod">
          <ac:chgData name="Rojesh Dhakal" userId="8f97a48fc7a11475" providerId="LiveId" clId="{0406443E-C7F5-4614-8A18-EE48480D58FB}" dt="2023-04-13T05:08:04.414" v="3764"/>
          <ac:spMkLst>
            <pc:docMk/>
            <pc:sldMk cId="872727088" sldId="259"/>
            <ac:spMk id="17" creationId="{5FB15146-8A3F-DB27-28BC-D9B06B3AD838}"/>
          </ac:spMkLst>
        </pc:spChg>
        <pc:grpChg chg="add mod">
          <ac:chgData name="Rojesh Dhakal" userId="8f97a48fc7a11475" providerId="LiveId" clId="{0406443E-C7F5-4614-8A18-EE48480D58FB}" dt="2023-04-13T05:08:04.414" v="3764"/>
          <ac:grpSpMkLst>
            <pc:docMk/>
            <pc:sldMk cId="872727088" sldId="259"/>
            <ac:grpSpMk id="6" creationId="{984AC8DC-16F1-A6C0-1B6C-4BA3BB282FDE}"/>
          </ac:grpSpMkLst>
        </pc:grpChg>
        <pc:grpChg chg="add mod">
          <ac:chgData name="Rojesh Dhakal" userId="8f97a48fc7a11475" providerId="LiveId" clId="{0406443E-C7F5-4614-8A18-EE48480D58FB}" dt="2023-04-13T05:08:04.414" v="3764"/>
          <ac:grpSpMkLst>
            <pc:docMk/>
            <pc:sldMk cId="872727088" sldId="259"/>
            <ac:grpSpMk id="9" creationId="{8673EA19-1A79-1180-F3D7-A25498E50B24}"/>
          </ac:grpSpMkLst>
        </pc:grpChg>
        <pc:grpChg chg="add mod">
          <ac:chgData name="Rojesh Dhakal" userId="8f97a48fc7a11475" providerId="LiveId" clId="{0406443E-C7F5-4614-8A18-EE48480D58FB}" dt="2023-04-13T05:08:04.414" v="3764"/>
          <ac:grpSpMkLst>
            <pc:docMk/>
            <pc:sldMk cId="872727088" sldId="259"/>
            <ac:grpSpMk id="11" creationId="{0EB1A2DA-5058-FDF7-528C-EE5B7453188C}"/>
          </ac:grpSpMkLst>
        </pc:grpChg>
        <pc:picChg chg="add del mod ord">
          <ac:chgData name="Rojesh Dhakal" userId="8f97a48fc7a11475" providerId="LiveId" clId="{0406443E-C7F5-4614-8A18-EE48480D58FB}" dt="2023-03-31T06:05:56.541" v="1005" actId="478"/>
          <ac:picMkLst>
            <pc:docMk/>
            <pc:sldMk cId="872727088" sldId="259"/>
            <ac:picMk id="5" creationId="{EACD805D-37F0-51DD-64A3-1F35B034BCA8}"/>
          </ac:picMkLst>
        </pc:picChg>
        <pc:picChg chg="add del mod ord">
          <ac:chgData name="Rojesh Dhakal" userId="8f97a48fc7a11475" providerId="LiveId" clId="{0406443E-C7F5-4614-8A18-EE48480D58FB}" dt="2023-04-13T05:07:46.252" v="3754" actId="478"/>
          <ac:picMkLst>
            <pc:docMk/>
            <pc:sldMk cId="872727088" sldId="259"/>
            <ac:picMk id="7" creationId="{CA63537A-3C43-3E32-0E72-5835EE8ACB72}"/>
          </ac:picMkLst>
        </pc:picChg>
        <pc:picChg chg="add mod">
          <ac:chgData name="Rojesh Dhakal" userId="8f97a48fc7a11475" providerId="LiveId" clId="{0406443E-C7F5-4614-8A18-EE48480D58FB}" dt="2023-04-13T05:08:17.725" v="3768" actId="14100"/>
          <ac:picMkLst>
            <pc:docMk/>
            <pc:sldMk cId="872727088" sldId="259"/>
            <ac:picMk id="18" creationId="{D24D6395-8865-165A-EF97-B3ADC6F19F2F}"/>
          </ac:picMkLst>
        </pc:picChg>
      </pc:sldChg>
      <pc:sldChg chg="addSp delSp modSp add mod">
        <pc:chgData name="Rojesh Dhakal" userId="8f97a48fc7a11475" providerId="LiveId" clId="{0406443E-C7F5-4614-8A18-EE48480D58FB}" dt="2023-04-11T06:08:21.564" v="3652" actId="20577"/>
        <pc:sldMkLst>
          <pc:docMk/>
          <pc:sldMk cId="1101633878" sldId="260"/>
        </pc:sldMkLst>
        <pc:spChg chg="mod">
          <ac:chgData name="Rojesh Dhakal" userId="8f97a48fc7a11475" providerId="LiveId" clId="{0406443E-C7F5-4614-8A18-EE48480D58FB}" dt="2023-04-11T06:08:21.564" v="3652" actId="20577"/>
          <ac:spMkLst>
            <pc:docMk/>
            <pc:sldMk cId="1101633878" sldId="260"/>
            <ac:spMk id="4" creationId="{00000000-0000-0000-0000-000000000000}"/>
          </ac:spMkLst>
        </pc:spChg>
        <pc:spChg chg="del mod">
          <ac:chgData name="Rojesh Dhakal" userId="8f97a48fc7a11475" providerId="LiveId" clId="{0406443E-C7F5-4614-8A18-EE48480D58FB}" dt="2023-04-05T05:52:37.686" v="2345" actId="478"/>
          <ac:spMkLst>
            <pc:docMk/>
            <pc:sldMk cId="1101633878" sldId="260"/>
            <ac:spMk id="5" creationId="{00000000-0000-0000-0000-000000000000}"/>
          </ac:spMkLst>
        </pc:spChg>
        <pc:spChg chg="add del mod">
          <ac:chgData name="Rojesh Dhakal" userId="8f97a48fc7a11475" providerId="LiveId" clId="{0406443E-C7F5-4614-8A18-EE48480D58FB}" dt="2023-04-05T05:52:39.394" v="2346" actId="478"/>
          <ac:spMkLst>
            <pc:docMk/>
            <pc:sldMk cId="1101633878" sldId="260"/>
            <ac:spMk id="9" creationId="{0C9EBD8F-E054-A70E-6757-5E300BEDA4C0}"/>
          </ac:spMkLst>
        </pc:spChg>
        <pc:picChg chg="add del mod">
          <ac:chgData name="Rojesh Dhakal" userId="8f97a48fc7a11475" providerId="LiveId" clId="{0406443E-C7F5-4614-8A18-EE48480D58FB}" dt="2023-04-05T05:44:45.364" v="2339" actId="478"/>
          <ac:picMkLst>
            <pc:docMk/>
            <pc:sldMk cId="1101633878" sldId="260"/>
            <ac:picMk id="3" creationId="{BB9368F8-6CA9-1D6C-CF61-FC386EE9F2E8}"/>
          </ac:picMkLst>
        </pc:picChg>
        <pc:picChg chg="add mod">
          <ac:chgData name="Rojesh Dhakal" userId="8f97a48fc7a11475" providerId="LiveId" clId="{0406443E-C7F5-4614-8A18-EE48480D58FB}" dt="2023-04-05T05:52:43.508" v="2347" actId="1076"/>
          <ac:picMkLst>
            <pc:docMk/>
            <pc:sldMk cId="1101633878" sldId="260"/>
            <ac:picMk id="7" creationId="{93CC6F94-620E-AE2E-7DBA-7F20D94ECE55}"/>
          </ac:picMkLst>
        </pc:picChg>
        <pc:inkChg chg="add del">
          <ac:chgData name="Rojesh Dhakal" userId="8f97a48fc7a11475" providerId="LiveId" clId="{0406443E-C7F5-4614-8A18-EE48480D58FB}" dt="2023-04-05T07:01:36.312" v="2349" actId="9405"/>
          <ac:inkMkLst>
            <pc:docMk/>
            <pc:sldMk cId="1101633878" sldId="260"/>
            <ac:inkMk id="10" creationId="{469F23CD-3AFD-171F-A766-BFFF9564DBA7}"/>
          </ac:inkMkLst>
        </pc:inkChg>
        <pc:inkChg chg="add">
          <ac:chgData name="Rojesh Dhakal" userId="8f97a48fc7a11475" providerId="LiveId" clId="{0406443E-C7F5-4614-8A18-EE48480D58FB}" dt="2023-04-05T07:01:46.519" v="2350" actId="9405"/>
          <ac:inkMkLst>
            <pc:docMk/>
            <pc:sldMk cId="1101633878" sldId="260"/>
            <ac:inkMk id="11" creationId="{8F97A7E8-21CC-34E8-569D-3F772342A75D}"/>
          </ac:inkMkLst>
        </pc:inkChg>
      </pc:sldChg>
      <pc:sldChg chg="new del">
        <pc:chgData name="Rojesh Dhakal" userId="8f97a48fc7a11475" providerId="LiveId" clId="{0406443E-C7F5-4614-8A18-EE48480D58FB}" dt="2023-03-26T09:09:40.531" v="79" actId="47"/>
        <pc:sldMkLst>
          <pc:docMk/>
          <pc:sldMk cId="835161875" sldId="261"/>
        </pc:sldMkLst>
      </pc:sldChg>
      <pc:sldChg chg="addSp delSp modSp add mod">
        <pc:chgData name="Rojesh Dhakal" userId="8f97a48fc7a11475" providerId="LiveId" clId="{0406443E-C7F5-4614-8A18-EE48480D58FB}" dt="2023-04-12T07:01:29.517" v="3753" actId="1076"/>
        <pc:sldMkLst>
          <pc:docMk/>
          <pc:sldMk cId="1200716313" sldId="262"/>
        </pc:sldMkLst>
        <pc:spChg chg="mod">
          <ac:chgData name="Rojesh Dhakal" userId="8f97a48fc7a11475" providerId="LiveId" clId="{0406443E-C7F5-4614-8A18-EE48480D58FB}" dt="2023-03-31T04:34:56.772" v="660" actId="1076"/>
          <ac:spMkLst>
            <pc:docMk/>
            <pc:sldMk cId="1200716313" sldId="262"/>
            <ac:spMk id="4" creationId="{00000000-0000-0000-0000-000000000000}"/>
          </ac:spMkLst>
        </pc:spChg>
        <pc:spChg chg="del mod">
          <ac:chgData name="Rojesh Dhakal" userId="8f97a48fc7a11475" providerId="LiveId" clId="{0406443E-C7F5-4614-8A18-EE48480D58FB}" dt="2023-03-31T04:27:32.926" v="455"/>
          <ac:spMkLst>
            <pc:docMk/>
            <pc:sldMk cId="1200716313" sldId="262"/>
            <ac:spMk id="5" creationId="{00000000-0000-0000-0000-000000000000}"/>
          </ac:spMkLst>
        </pc:spChg>
        <pc:spChg chg="add del mod">
          <ac:chgData name="Rojesh Dhakal" userId="8f97a48fc7a11475" providerId="LiveId" clId="{0406443E-C7F5-4614-8A18-EE48480D58FB}" dt="2023-04-12T07:00:39.572" v="3746" actId="20577"/>
          <ac:spMkLst>
            <pc:docMk/>
            <pc:sldMk cId="1200716313" sldId="262"/>
            <ac:spMk id="6" creationId="{EEC6A62B-E98A-A5BF-6E35-27F98DF77743}"/>
          </ac:spMkLst>
        </pc:spChg>
        <pc:spChg chg="add mod">
          <ac:chgData name="Rojesh Dhakal" userId="8f97a48fc7a11475" providerId="LiveId" clId="{0406443E-C7F5-4614-8A18-EE48480D58FB}" dt="2023-04-12T07:01:04.362" v="3750" actId="1076"/>
          <ac:spMkLst>
            <pc:docMk/>
            <pc:sldMk cId="1200716313" sldId="262"/>
            <ac:spMk id="9" creationId="{4FF1E225-C32A-B88E-3132-FF09830A48EF}"/>
          </ac:spMkLst>
        </pc:spChg>
        <pc:spChg chg="add mod">
          <ac:chgData name="Rojesh Dhakal" userId="8f97a48fc7a11475" providerId="LiveId" clId="{0406443E-C7F5-4614-8A18-EE48480D58FB}" dt="2023-04-12T07:01:08.589" v="3751" actId="1076"/>
          <ac:spMkLst>
            <pc:docMk/>
            <pc:sldMk cId="1200716313" sldId="262"/>
            <ac:spMk id="10" creationId="{5A3928DE-3ABD-2B96-3A3C-13F3E073AD8E}"/>
          </ac:spMkLst>
        </pc:spChg>
        <pc:spChg chg="add del mod">
          <ac:chgData name="Rojesh Dhakal" userId="8f97a48fc7a11475" providerId="LiveId" clId="{0406443E-C7F5-4614-8A18-EE48480D58FB}" dt="2023-03-31T04:33:16.339" v="587" actId="478"/>
          <ac:spMkLst>
            <pc:docMk/>
            <pc:sldMk cId="1200716313" sldId="262"/>
            <ac:spMk id="13" creationId="{B3708390-1DE2-1D79-CD24-CC4E0538899F}"/>
          </ac:spMkLst>
        </pc:spChg>
        <pc:spChg chg="add mod">
          <ac:chgData name="Rojesh Dhakal" userId="8f97a48fc7a11475" providerId="LiveId" clId="{0406443E-C7F5-4614-8A18-EE48480D58FB}" dt="2023-04-12T07:01:12.902" v="3752" actId="1076"/>
          <ac:spMkLst>
            <pc:docMk/>
            <pc:sldMk cId="1200716313" sldId="262"/>
            <ac:spMk id="15" creationId="{D77B4024-105D-3672-E92D-C105182032D5}"/>
          </ac:spMkLst>
        </pc:spChg>
        <pc:picChg chg="add del mod">
          <ac:chgData name="Rojesh Dhakal" userId="8f97a48fc7a11475" providerId="LiveId" clId="{0406443E-C7F5-4614-8A18-EE48480D58FB}" dt="2023-03-31T04:28:32.425" v="457" actId="478"/>
          <ac:picMkLst>
            <pc:docMk/>
            <pc:sldMk cId="1200716313" sldId="262"/>
            <ac:picMk id="2" creationId="{7B35F602-373A-DA7A-B73A-B84F4B1F8014}"/>
          </ac:picMkLst>
        </pc:picChg>
        <pc:picChg chg="add del mod">
          <ac:chgData name="Rojesh Dhakal" userId="8f97a48fc7a11475" providerId="LiveId" clId="{0406443E-C7F5-4614-8A18-EE48480D58FB}" dt="2023-03-31T04:28:42.326" v="461"/>
          <ac:picMkLst>
            <pc:docMk/>
            <pc:sldMk cId="1200716313" sldId="262"/>
            <ac:picMk id="7" creationId="{AF651C63-1767-DFD0-4657-FE1510810706}"/>
          </ac:picMkLst>
        </pc:picChg>
        <pc:picChg chg="add mod">
          <ac:chgData name="Rojesh Dhakal" userId="8f97a48fc7a11475" providerId="LiveId" clId="{0406443E-C7F5-4614-8A18-EE48480D58FB}" dt="2023-04-12T07:01:29.517" v="3753" actId="1076"/>
          <ac:picMkLst>
            <pc:docMk/>
            <pc:sldMk cId="1200716313" sldId="262"/>
            <ac:picMk id="8" creationId="{0978A3AE-9AEF-86DC-51CC-62BEA0094296}"/>
          </ac:picMkLst>
        </pc:picChg>
        <pc:picChg chg="add del">
          <ac:chgData name="Rojesh Dhakal" userId="8f97a48fc7a11475" providerId="LiveId" clId="{0406443E-C7F5-4614-8A18-EE48480D58FB}" dt="2023-03-31T04:32:15.541" v="579" actId="22"/>
          <ac:picMkLst>
            <pc:docMk/>
            <pc:sldMk cId="1200716313" sldId="262"/>
            <ac:picMk id="12" creationId="{86A0C757-6658-140C-0271-F10A35E5002C}"/>
          </ac:picMkLst>
        </pc:picChg>
        <pc:picChg chg="add mod">
          <ac:chgData name="Rojesh Dhakal" userId="8f97a48fc7a11475" providerId="LiveId" clId="{0406443E-C7F5-4614-8A18-EE48480D58FB}" dt="2023-04-12T07:00:08.486" v="3732" actId="1076"/>
          <ac:picMkLst>
            <pc:docMk/>
            <pc:sldMk cId="1200716313" sldId="262"/>
            <ac:picMk id="14" creationId="{F6A2D078-56C3-75DE-1457-6697F0A995C1}"/>
          </ac:picMkLst>
        </pc:picChg>
      </pc:sldChg>
      <pc:sldChg chg="modSp add mod">
        <pc:chgData name="Rojesh Dhakal" userId="8f97a48fc7a11475" providerId="LiveId" clId="{0406443E-C7F5-4614-8A18-EE48480D58FB}" dt="2023-03-31T04:40:24.492" v="838" actId="20577"/>
        <pc:sldMkLst>
          <pc:docMk/>
          <pc:sldMk cId="2554795057" sldId="263"/>
        </pc:sldMkLst>
        <pc:spChg chg="mod">
          <ac:chgData name="Rojesh Dhakal" userId="8f97a48fc7a11475" providerId="LiveId" clId="{0406443E-C7F5-4614-8A18-EE48480D58FB}" dt="2023-03-31T04:39:41.394" v="797" actId="20577"/>
          <ac:spMkLst>
            <pc:docMk/>
            <pc:sldMk cId="2554795057" sldId="263"/>
            <ac:spMk id="4" creationId="{00000000-0000-0000-0000-000000000000}"/>
          </ac:spMkLst>
        </pc:spChg>
        <pc:spChg chg="mod">
          <ac:chgData name="Rojesh Dhakal" userId="8f97a48fc7a11475" providerId="LiveId" clId="{0406443E-C7F5-4614-8A18-EE48480D58FB}" dt="2023-03-31T04:40:24.492" v="838" actId="20577"/>
          <ac:spMkLst>
            <pc:docMk/>
            <pc:sldMk cId="2554795057" sldId="263"/>
            <ac:spMk id="5" creationId="{00000000-0000-0000-0000-000000000000}"/>
          </ac:spMkLst>
        </pc:spChg>
      </pc:sldChg>
      <pc:sldChg chg="addSp delSp modSp add mod ord">
        <pc:chgData name="Rojesh Dhakal" userId="8f97a48fc7a11475" providerId="LiveId" clId="{0406443E-C7F5-4614-8A18-EE48480D58FB}" dt="2023-03-31T04:26:10.166" v="438" actId="255"/>
        <pc:sldMkLst>
          <pc:docMk/>
          <pc:sldMk cId="109100692" sldId="264"/>
        </pc:sldMkLst>
        <pc:spChg chg="add mod">
          <ac:chgData name="Rojesh Dhakal" userId="8f97a48fc7a11475" providerId="LiveId" clId="{0406443E-C7F5-4614-8A18-EE48480D58FB}" dt="2023-03-31T04:26:10.166" v="438" actId="255"/>
          <ac:spMkLst>
            <pc:docMk/>
            <pc:sldMk cId="109100692" sldId="264"/>
            <ac:spMk id="2" creationId="{F2CB3002-55B1-D720-23A7-B8AB43DAD9C4}"/>
          </ac:spMkLst>
        </pc:spChg>
        <pc:picChg chg="del">
          <ac:chgData name="Rojesh Dhakal" userId="8f97a48fc7a11475" providerId="LiveId" clId="{0406443E-C7F5-4614-8A18-EE48480D58FB}" dt="2023-03-31T04:24:37.013" v="406" actId="478"/>
          <ac:picMkLst>
            <pc:docMk/>
            <pc:sldMk cId="109100692" sldId="264"/>
            <ac:picMk id="3" creationId="{00000000-0000-0000-0000-000000000000}"/>
          </ac:picMkLst>
        </pc:picChg>
        <pc:picChg chg="add mod">
          <ac:chgData name="Rojesh Dhakal" userId="8f97a48fc7a11475" providerId="LiveId" clId="{0406443E-C7F5-4614-8A18-EE48480D58FB}" dt="2023-03-31T04:25:54.948" v="437" actId="14100"/>
          <ac:picMkLst>
            <pc:docMk/>
            <pc:sldMk cId="109100692" sldId="264"/>
            <ac:picMk id="4" creationId="{F499AD7B-1D5D-7ED6-28DF-1B6393AF2109}"/>
          </ac:picMkLst>
        </pc:picChg>
      </pc:sldChg>
      <pc:sldChg chg="addSp delSp modSp add mod">
        <pc:chgData name="Rojesh Dhakal" userId="8f97a48fc7a11475" providerId="LiveId" clId="{0406443E-C7F5-4614-8A18-EE48480D58FB}" dt="2023-04-03T03:37:08.371" v="1105" actId="22"/>
        <pc:sldMkLst>
          <pc:docMk/>
          <pc:sldMk cId="2538569468" sldId="265"/>
        </pc:sldMkLst>
        <pc:spChg chg="mod">
          <ac:chgData name="Rojesh Dhakal" userId="8f97a48fc7a11475" providerId="LiveId" clId="{0406443E-C7F5-4614-8A18-EE48480D58FB}" dt="2023-04-03T03:36:30.711" v="1101" actId="20577"/>
          <ac:spMkLst>
            <pc:docMk/>
            <pc:sldMk cId="2538569468" sldId="265"/>
            <ac:spMk id="4" creationId="{00000000-0000-0000-0000-000000000000}"/>
          </ac:spMkLst>
        </pc:spChg>
        <pc:spChg chg="del mod">
          <ac:chgData name="Rojesh Dhakal" userId="8f97a48fc7a11475" providerId="LiveId" clId="{0406443E-C7F5-4614-8A18-EE48480D58FB}" dt="2023-04-03T03:37:08.371" v="1105" actId="22"/>
          <ac:spMkLst>
            <pc:docMk/>
            <pc:sldMk cId="2538569468" sldId="265"/>
            <ac:spMk id="5" creationId="{00000000-0000-0000-0000-000000000000}"/>
          </ac:spMkLst>
        </pc:spChg>
        <pc:picChg chg="add mod ord">
          <ac:chgData name="Rojesh Dhakal" userId="8f97a48fc7a11475" providerId="LiveId" clId="{0406443E-C7F5-4614-8A18-EE48480D58FB}" dt="2023-04-03T03:37:08.371" v="1105" actId="22"/>
          <ac:picMkLst>
            <pc:docMk/>
            <pc:sldMk cId="2538569468" sldId="265"/>
            <ac:picMk id="3" creationId="{85B0338D-449D-2B9F-A030-46D246CF6634}"/>
          </ac:picMkLst>
        </pc:picChg>
      </pc:sldChg>
      <pc:sldChg chg="addSp delSp modSp add mod modClrScheme chgLayout">
        <pc:chgData name="Rojesh Dhakal" userId="8f97a48fc7a11475" providerId="LiveId" clId="{0406443E-C7F5-4614-8A18-EE48480D58FB}" dt="2023-04-13T05:09:26.698" v="3774" actId="1076"/>
        <pc:sldMkLst>
          <pc:docMk/>
          <pc:sldMk cId="2313202153" sldId="266"/>
        </pc:sldMkLst>
        <pc:spChg chg="add del">
          <ac:chgData name="Rojesh Dhakal" userId="8f97a48fc7a11475" providerId="LiveId" clId="{0406443E-C7F5-4614-8A18-EE48480D58FB}" dt="2023-04-05T04:51:40.184" v="2307" actId="478"/>
          <ac:spMkLst>
            <pc:docMk/>
            <pc:sldMk cId="2313202153" sldId="266"/>
            <ac:spMk id="2" creationId="{F0AD5727-2943-E246-8F46-11684B36F6E4}"/>
          </ac:spMkLst>
        </pc:spChg>
        <pc:spChg chg="add del">
          <ac:chgData name="Rojesh Dhakal" userId="8f97a48fc7a11475" providerId="LiveId" clId="{0406443E-C7F5-4614-8A18-EE48480D58FB}" dt="2023-04-05T04:51:28.759" v="2306" actId="478"/>
          <ac:spMkLst>
            <pc:docMk/>
            <pc:sldMk cId="2313202153" sldId="266"/>
            <ac:spMk id="3" creationId="{DD045BEA-26A1-29EC-EA24-97B9553A3E2D}"/>
          </ac:spMkLst>
        </pc:spChg>
        <pc:spChg chg="mod">
          <ac:chgData name="Rojesh Dhakal" userId="8f97a48fc7a11475" providerId="LiveId" clId="{0406443E-C7F5-4614-8A18-EE48480D58FB}" dt="2023-04-13T05:09:26.698" v="3774" actId="1076"/>
          <ac:spMkLst>
            <pc:docMk/>
            <pc:sldMk cId="2313202153" sldId="266"/>
            <ac:spMk id="4" creationId="{00000000-0000-0000-0000-000000000000}"/>
          </ac:spMkLst>
        </pc:spChg>
        <pc:spChg chg="add del mod">
          <ac:chgData name="Rojesh Dhakal" userId="8f97a48fc7a11475" providerId="LiveId" clId="{0406443E-C7F5-4614-8A18-EE48480D58FB}" dt="2023-03-31T04:44:15.545" v="933" actId="26606"/>
          <ac:spMkLst>
            <pc:docMk/>
            <pc:sldMk cId="2313202153" sldId="266"/>
            <ac:spMk id="5" creationId="{00000000-0000-0000-0000-000000000000}"/>
          </ac:spMkLst>
        </pc:spChg>
        <pc:spChg chg="add del mod">
          <ac:chgData name="Rojesh Dhakal" userId="8f97a48fc7a11475" providerId="LiveId" clId="{0406443E-C7F5-4614-8A18-EE48480D58FB}" dt="2023-04-13T05:09:09.484" v="3771" actId="478"/>
          <ac:spMkLst>
            <pc:docMk/>
            <pc:sldMk cId="2313202153" sldId="266"/>
            <ac:spMk id="8" creationId="{C3AFD85C-A701-BF74-B06B-541B1E37F47B}"/>
          </ac:spMkLst>
        </pc:spChg>
        <pc:spChg chg="add del mod">
          <ac:chgData name="Rojesh Dhakal" userId="8f97a48fc7a11475" providerId="LiveId" clId="{0406443E-C7F5-4614-8A18-EE48480D58FB}" dt="2023-03-31T04:44:09.575" v="928" actId="26606"/>
          <ac:spMkLst>
            <pc:docMk/>
            <pc:sldMk cId="2313202153" sldId="266"/>
            <ac:spMk id="10" creationId="{C3AFD85C-A701-BF74-B06B-541B1E37F47B}"/>
          </ac:spMkLst>
        </pc:spChg>
        <pc:picChg chg="add del">
          <ac:chgData name="Rojesh Dhakal" userId="8f97a48fc7a11475" providerId="LiveId" clId="{0406443E-C7F5-4614-8A18-EE48480D58FB}" dt="2023-03-31T04:44:13.659" v="930" actId="26606"/>
          <ac:picMkLst>
            <pc:docMk/>
            <pc:sldMk cId="2313202153" sldId="266"/>
            <ac:picMk id="7" creationId="{39B890E2-BC5D-DD99-F8F5-992AD7DDBE93}"/>
          </ac:picMkLst>
        </pc:picChg>
      </pc:sldChg>
      <pc:sldChg chg="addSp delSp modSp add mod modClrScheme chgLayout">
        <pc:chgData name="Rojesh Dhakal" userId="8f97a48fc7a11475" providerId="LiveId" clId="{0406443E-C7F5-4614-8A18-EE48480D58FB}" dt="2023-04-08T08:42:13.549" v="2361" actId="27636"/>
        <pc:sldMkLst>
          <pc:docMk/>
          <pc:sldMk cId="1257878046" sldId="267"/>
        </pc:sldMkLst>
        <pc:spChg chg="add del mod">
          <ac:chgData name="Rojesh Dhakal" userId="8f97a48fc7a11475" providerId="LiveId" clId="{0406443E-C7F5-4614-8A18-EE48480D58FB}" dt="2023-03-31T04:13:56.176" v="123" actId="11529"/>
          <ac:spMkLst>
            <pc:docMk/>
            <pc:sldMk cId="1257878046" sldId="267"/>
            <ac:spMk id="2" creationId="{811AD3E1-EDBC-26C5-520F-EFCE429BF762}"/>
          </ac:spMkLst>
        </pc:spChg>
        <pc:spChg chg="add mod">
          <ac:chgData name="Rojesh Dhakal" userId="8f97a48fc7a11475" providerId="LiveId" clId="{0406443E-C7F5-4614-8A18-EE48480D58FB}" dt="2023-04-08T08:42:13.549" v="2361" actId="27636"/>
          <ac:spMkLst>
            <pc:docMk/>
            <pc:sldMk cId="1257878046" sldId="267"/>
            <ac:spMk id="4" creationId="{0464CD78-3A3C-BF8C-D347-03BF22A50A01}"/>
          </ac:spMkLst>
        </pc:spChg>
        <pc:spChg chg="add mod">
          <ac:chgData name="Rojesh Dhakal" userId="8f97a48fc7a11475" providerId="LiveId" clId="{0406443E-C7F5-4614-8A18-EE48480D58FB}" dt="2023-04-04T04:23:06.388" v="1461" actId="1076"/>
          <ac:spMkLst>
            <pc:docMk/>
            <pc:sldMk cId="1257878046" sldId="267"/>
            <ac:spMk id="9" creationId="{A6842276-DD09-F5AF-A22E-24D51482112B}"/>
          </ac:spMkLst>
        </pc:spChg>
        <pc:picChg chg="add del mod">
          <ac:chgData name="Rojesh Dhakal" userId="8f97a48fc7a11475" providerId="LiveId" clId="{0406443E-C7F5-4614-8A18-EE48480D58FB}" dt="2023-03-31T04:14:05.012" v="127" actId="478"/>
          <ac:picMkLst>
            <pc:docMk/>
            <pc:sldMk cId="1257878046" sldId="267"/>
            <ac:picMk id="3" creationId="{00000000-0000-0000-0000-000000000000}"/>
          </ac:picMkLst>
        </pc:picChg>
      </pc:sldChg>
      <pc:sldChg chg="addSp delSp modSp add mod ord">
        <pc:chgData name="Rojesh Dhakal" userId="8f97a48fc7a11475" providerId="LiveId" clId="{0406443E-C7F5-4614-8A18-EE48480D58FB}" dt="2023-03-31T04:23:23.545" v="402" actId="14100"/>
        <pc:sldMkLst>
          <pc:docMk/>
          <pc:sldMk cId="2610426746" sldId="268"/>
        </pc:sldMkLst>
        <pc:spChg chg="add mod">
          <ac:chgData name="Rojesh Dhakal" userId="8f97a48fc7a11475" providerId="LiveId" clId="{0406443E-C7F5-4614-8A18-EE48480D58FB}" dt="2023-03-31T04:20:08.426" v="386" actId="767"/>
          <ac:spMkLst>
            <pc:docMk/>
            <pc:sldMk cId="2610426746" sldId="268"/>
            <ac:spMk id="2" creationId="{6A50CFB7-E5B6-0105-FA3E-B840F271EDA8}"/>
          </ac:spMkLst>
        </pc:spChg>
        <pc:spChg chg="mod">
          <ac:chgData name="Rojesh Dhakal" userId="8f97a48fc7a11475" providerId="LiveId" clId="{0406443E-C7F5-4614-8A18-EE48480D58FB}" dt="2023-03-31T04:19:59.015" v="385" actId="255"/>
          <ac:spMkLst>
            <pc:docMk/>
            <pc:sldMk cId="2610426746" sldId="268"/>
            <ac:spMk id="4" creationId="{0464CD78-3A3C-BF8C-D347-03BF22A50A01}"/>
          </ac:spMkLst>
        </pc:spChg>
        <pc:spChg chg="add mod">
          <ac:chgData name="Rojesh Dhakal" userId="8f97a48fc7a11475" providerId="LiveId" clId="{0406443E-C7F5-4614-8A18-EE48480D58FB}" dt="2023-03-31T04:23:06.880" v="395" actId="767"/>
          <ac:spMkLst>
            <pc:docMk/>
            <pc:sldMk cId="2610426746" sldId="268"/>
            <ac:spMk id="6" creationId="{FEA96734-3797-80B8-A8C4-BAFB41F25EB4}"/>
          </ac:spMkLst>
        </pc:spChg>
        <pc:picChg chg="add del mod">
          <ac:chgData name="Rojesh Dhakal" userId="8f97a48fc7a11475" providerId="LiveId" clId="{0406443E-C7F5-4614-8A18-EE48480D58FB}" dt="2023-03-31T04:23:01.757" v="394" actId="478"/>
          <ac:picMkLst>
            <pc:docMk/>
            <pc:sldMk cId="2610426746" sldId="268"/>
            <ac:picMk id="5" creationId="{96E45B04-108F-6972-7E42-AF52A189ECAE}"/>
          </ac:picMkLst>
        </pc:picChg>
        <pc:picChg chg="add mod">
          <ac:chgData name="Rojesh Dhakal" userId="8f97a48fc7a11475" providerId="LiveId" clId="{0406443E-C7F5-4614-8A18-EE48480D58FB}" dt="2023-03-31T04:23:23.545" v="402" actId="14100"/>
          <ac:picMkLst>
            <pc:docMk/>
            <pc:sldMk cId="2610426746" sldId="268"/>
            <ac:picMk id="8" creationId="{653A2FAA-212A-3248-6053-5126EDC04857}"/>
          </ac:picMkLst>
        </pc:picChg>
      </pc:sldChg>
      <pc:sldChg chg="addSp delSp modSp new del mod">
        <pc:chgData name="Rojesh Dhakal" userId="8f97a48fc7a11475" providerId="LiveId" clId="{0406443E-C7F5-4614-8A18-EE48480D58FB}" dt="2023-03-31T04:24:13.192" v="403" actId="47"/>
        <pc:sldMkLst>
          <pc:docMk/>
          <pc:sldMk cId="2183336571" sldId="269"/>
        </pc:sldMkLst>
        <pc:spChg chg="add del">
          <ac:chgData name="Rojesh Dhakal" userId="8f97a48fc7a11475" providerId="LiveId" clId="{0406443E-C7F5-4614-8A18-EE48480D58FB}" dt="2023-03-31T04:21:13.894" v="393" actId="22"/>
          <ac:spMkLst>
            <pc:docMk/>
            <pc:sldMk cId="2183336571" sldId="269"/>
            <ac:spMk id="3" creationId="{BFE4130B-6F67-942E-1D08-6A46DD5FF903}"/>
          </ac:spMkLst>
        </pc:spChg>
        <pc:picChg chg="add del mod ord">
          <ac:chgData name="Rojesh Dhakal" userId="8f97a48fc7a11475" providerId="LiveId" clId="{0406443E-C7F5-4614-8A18-EE48480D58FB}" dt="2023-03-31T04:21:13.894" v="393" actId="22"/>
          <ac:picMkLst>
            <pc:docMk/>
            <pc:sldMk cId="2183336571" sldId="269"/>
            <ac:picMk id="5" creationId="{45718E09-5114-57EB-BBBE-307885ED3A98}"/>
          </ac:picMkLst>
        </pc:picChg>
      </pc:sldChg>
      <pc:sldChg chg="addSp delSp modSp new mod modClrScheme chgLayout">
        <pc:chgData name="Rojesh Dhakal" userId="8f97a48fc7a11475" providerId="LiveId" clId="{0406443E-C7F5-4614-8A18-EE48480D58FB}" dt="2023-04-12T06:58:09.181" v="3704" actId="113"/>
        <pc:sldMkLst>
          <pc:docMk/>
          <pc:sldMk cId="4070605399" sldId="269"/>
        </pc:sldMkLst>
        <pc:spChg chg="del">
          <ac:chgData name="Rojesh Dhakal" userId="8f97a48fc7a11475" providerId="LiveId" clId="{0406443E-C7F5-4614-8A18-EE48480D58FB}" dt="2023-04-02T02:18:05.467" v="1010" actId="26606"/>
          <ac:spMkLst>
            <pc:docMk/>
            <pc:sldMk cId="4070605399" sldId="269"/>
            <ac:spMk id="2" creationId="{0FA3B5A8-1C50-AAE0-65B5-31227B8ED360}"/>
          </ac:spMkLst>
        </pc:spChg>
        <pc:spChg chg="add mod">
          <ac:chgData name="Rojesh Dhakal" userId="8f97a48fc7a11475" providerId="LiveId" clId="{0406443E-C7F5-4614-8A18-EE48480D58FB}" dt="2023-04-12T06:58:09.181" v="3704" actId="113"/>
          <ac:spMkLst>
            <pc:docMk/>
            <pc:sldMk cId="4070605399" sldId="269"/>
            <ac:spMk id="2" creationId="{9702B12F-5120-46F0-6487-F001FAFD9ED1}"/>
          </ac:spMkLst>
        </pc:spChg>
        <pc:spChg chg="del">
          <ac:chgData name="Rojesh Dhakal" userId="8f97a48fc7a11475" providerId="LiveId" clId="{0406443E-C7F5-4614-8A18-EE48480D58FB}" dt="2023-04-02T02:18:05.467" v="1010" actId="26606"/>
          <ac:spMkLst>
            <pc:docMk/>
            <pc:sldMk cId="4070605399" sldId="269"/>
            <ac:spMk id="3" creationId="{E9F70453-229D-864F-B113-92728D98E15F}"/>
          </ac:spMkLst>
        </pc:spChg>
        <pc:spChg chg="add del mod">
          <ac:chgData name="Rojesh Dhakal" userId="8f97a48fc7a11475" providerId="LiveId" clId="{0406443E-C7F5-4614-8A18-EE48480D58FB}" dt="2023-04-03T03:29:47.348" v="1018" actId="26606"/>
          <ac:spMkLst>
            <pc:docMk/>
            <pc:sldMk cId="4070605399" sldId="269"/>
            <ac:spMk id="8" creationId="{DDE96C38-823F-305A-76DC-7FF8A0C75D67}"/>
          </ac:spMkLst>
        </pc:spChg>
        <pc:spChg chg="add del mod">
          <ac:chgData name="Rojesh Dhakal" userId="8f97a48fc7a11475" providerId="LiveId" clId="{0406443E-C7F5-4614-8A18-EE48480D58FB}" dt="2023-04-03T03:29:27.367" v="1011" actId="931"/>
          <ac:spMkLst>
            <pc:docMk/>
            <pc:sldMk cId="4070605399" sldId="269"/>
            <ac:spMk id="10" creationId="{9258CF97-5719-9AC1-482D-8EE39171E5CB}"/>
          </ac:spMkLst>
        </pc:spChg>
        <pc:spChg chg="add del">
          <ac:chgData name="Rojesh Dhakal" userId="8f97a48fc7a11475" providerId="LiveId" clId="{0406443E-C7F5-4614-8A18-EE48480D58FB}" dt="2023-04-03T03:29:45.426" v="1015" actId="26606"/>
          <ac:spMkLst>
            <pc:docMk/>
            <pc:sldMk cId="4070605399" sldId="269"/>
            <ac:spMk id="13" creationId="{D7A3C507-23A1-B17A-ED66-4A0E87F82021}"/>
          </ac:spMkLst>
        </pc:spChg>
        <pc:spChg chg="add del mod">
          <ac:chgData name="Rojesh Dhakal" userId="8f97a48fc7a11475" providerId="LiveId" clId="{0406443E-C7F5-4614-8A18-EE48480D58FB}" dt="2023-04-03T03:29:47.348" v="1017" actId="26606"/>
          <ac:spMkLst>
            <pc:docMk/>
            <pc:sldMk cId="4070605399" sldId="269"/>
            <ac:spMk id="15" creationId="{CE5E39F0-13B4-8123-10A8-ECFE3885208F}"/>
          </ac:spMkLst>
        </pc:spChg>
        <pc:spChg chg="add del mod">
          <ac:chgData name="Rojesh Dhakal" userId="8f97a48fc7a11475" providerId="LiveId" clId="{0406443E-C7F5-4614-8A18-EE48480D58FB}" dt="2023-04-03T03:29:47.348" v="1017" actId="26606"/>
          <ac:spMkLst>
            <pc:docMk/>
            <pc:sldMk cId="4070605399" sldId="269"/>
            <ac:spMk id="16" creationId="{36B22FF5-6EA3-76C2-E446-1A498812FBD5}"/>
          </ac:spMkLst>
        </pc:spChg>
        <pc:spChg chg="add mod">
          <ac:chgData name="Rojesh Dhakal" userId="8f97a48fc7a11475" providerId="LiveId" clId="{0406443E-C7F5-4614-8A18-EE48480D58FB}" dt="2023-04-05T04:22:21.444" v="1622" actId="1076"/>
          <ac:spMkLst>
            <pc:docMk/>
            <pc:sldMk cId="4070605399" sldId="269"/>
            <ac:spMk id="18" creationId="{D7A3C507-23A1-B17A-ED66-4A0E87F82021}"/>
          </ac:spMkLst>
        </pc:spChg>
        <pc:picChg chg="add mod">
          <ac:chgData name="Rojesh Dhakal" userId="8f97a48fc7a11475" providerId="LiveId" clId="{0406443E-C7F5-4614-8A18-EE48480D58FB}" dt="2023-04-05T04:22:45.466" v="1631" actId="1076"/>
          <ac:picMkLst>
            <pc:docMk/>
            <pc:sldMk cId="4070605399" sldId="269"/>
            <ac:picMk id="5" creationId="{56CE69EB-2C5E-CD47-3958-74963B8DA65F}"/>
          </ac:picMkLst>
        </pc:picChg>
      </pc:sldChg>
      <pc:sldChg chg="addSp delSp modSp new del mod modClrScheme chgLayout">
        <pc:chgData name="Rojesh Dhakal" userId="8f97a48fc7a11475" providerId="LiveId" clId="{0406443E-C7F5-4614-8A18-EE48480D58FB}" dt="2023-04-03T03:32:12.130" v="1048" actId="47"/>
        <pc:sldMkLst>
          <pc:docMk/>
          <pc:sldMk cId="3882292897" sldId="270"/>
        </pc:sldMkLst>
        <pc:spChg chg="del">
          <ac:chgData name="Rojesh Dhakal" userId="8f97a48fc7a11475" providerId="LiveId" clId="{0406443E-C7F5-4614-8A18-EE48480D58FB}" dt="2023-04-03T03:30:40.560" v="1027" actId="26606"/>
          <ac:spMkLst>
            <pc:docMk/>
            <pc:sldMk cId="3882292897" sldId="270"/>
            <ac:spMk id="2" creationId="{62D52FD7-CD75-CD13-8658-3EC49B639D5C}"/>
          </ac:spMkLst>
        </pc:spChg>
        <pc:spChg chg="del">
          <ac:chgData name="Rojesh Dhakal" userId="8f97a48fc7a11475" providerId="LiveId" clId="{0406443E-C7F5-4614-8A18-EE48480D58FB}" dt="2023-04-03T03:30:40.560" v="1027" actId="26606"/>
          <ac:spMkLst>
            <pc:docMk/>
            <pc:sldMk cId="3882292897" sldId="270"/>
            <ac:spMk id="3" creationId="{46ABC01F-C59B-B9AF-4D75-1D2380A51B18}"/>
          </ac:spMkLst>
        </pc:spChg>
        <pc:picChg chg="add mod">
          <ac:chgData name="Rojesh Dhakal" userId="8f97a48fc7a11475" providerId="LiveId" clId="{0406443E-C7F5-4614-8A18-EE48480D58FB}" dt="2023-04-03T03:30:56.405" v="1030" actId="962"/>
          <ac:picMkLst>
            <pc:docMk/>
            <pc:sldMk cId="3882292897" sldId="270"/>
            <ac:picMk id="5" creationId="{684984C9-CC1A-84DF-7C9A-4DC5AEFEBD64}"/>
          </ac:picMkLst>
        </pc:picChg>
      </pc:sldChg>
      <pc:sldChg chg="addSp delSp modSp new mod ord modClrScheme chgLayout">
        <pc:chgData name="Rojesh Dhakal" userId="8f97a48fc7a11475" providerId="LiveId" clId="{0406443E-C7F5-4614-8A18-EE48480D58FB}" dt="2023-04-12T06:57:53.384" v="3702" actId="113"/>
        <pc:sldMkLst>
          <pc:docMk/>
          <pc:sldMk cId="2256408149" sldId="271"/>
        </pc:sldMkLst>
        <pc:spChg chg="add del">
          <ac:chgData name="Rojesh Dhakal" userId="8f97a48fc7a11475" providerId="LiveId" clId="{0406443E-C7F5-4614-8A18-EE48480D58FB}" dt="2023-04-03T03:31:25.439" v="1039" actId="26606"/>
          <ac:spMkLst>
            <pc:docMk/>
            <pc:sldMk cId="2256408149" sldId="271"/>
            <ac:spMk id="2" creationId="{C228B504-8483-AD16-CF75-28638E712109}"/>
          </ac:spMkLst>
        </pc:spChg>
        <pc:spChg chg="del">
          <ac:chgData name="Rojesh Dhakal" userId="8f97a48fc7a11475" providerId="LiveId" clId="{0406443E-C7F5-4614-8A18-EE48480D58FB}" dt="2023-04-03T03:31:20.572" v="1034" actId="931"/>
          <ac:spMkLst>
            <pc:docMk/>
            <pc:sldMk cId="2256408149" sldId="271"/>
            <ac:spMk id="3" creationId="{8987D047-C320-A851-E380-210F0EB475DC}"/>
          </ac:spMkLst>
        </pc:spChg>
        <pc:spChg chg="add mod">
          <ac:chgData name="Rojesh Dhakal" userId="8f97a48fc7a11475" providerId="LiveId" clId="{0406443E-C7F5-4614-8A18-EE48480D58FB}" dt="2023-04-05T04:27:17.437" v="1790" actId="1076"/>
          <ac:spMkLst>
            <pc:docMk/>
            <pc:sldMk cId="2256408149" sldId="271"/>
            <ac:spMk id="3" creationId="{A3FEAB85-8665-EDAC-CC02-0B35B512B7B4}"/>
          </ac:spMkLst>
        </pc:spChg>
        <pc:spChg chg="add mod">
          <ac:chgData name="Rojesh Dhakal" userId="8f97a48fc7a11475" providerId="LiveId" clId="{0406443E-C7F5-4614-8A18-EE48480D58FB}" dt="2023-04-12T06:57:53.384" v="3702" actId="113"/>
          <ac:spMkLst>
            <pc:docMk/>
            <pc:sldMk cId="2256408149" sldId="271"/>
            <ac:spMk id="10" creationId="{440BB4F8-11B7-B2ED-AC87-1601A34C688B}"/>
          </ac:spMkLst>
        </pc:spChg>
        <pc:picChg chg="add mod">
          <ac:chgData name="Rojesh Dhakal" userId="8f97a48fc7a11475" providerId="LiveId" clId="{0406443E-C7F5-4614-8A18-EE48480D58FB}" dt="2023-04-05T04:49:29.156" v="2305" actId="1076"/>
          <ac:picMkLst>
            <pc:docMk/>
            <pc:sldMk cId="2256408149" sldId="271"/>
            <ac:picMk id="5" creationId="{8C8BD10A-9A2B-0C53-5B6E-EC97FBE52492}"/>
          </ac:picMkLst>
        </pc:picChg>
      </pc:sldChg>
      <pc:sldChg chg="addSp delSp modSp new mod ord">
        <pc:chgData name="Rojesh Dhakal" userId="8f97a48fc7a11475" providerId="LiveId" clId="{0406443E-C7F5-4614-8A18-EE48480D58FB}" dt="2023-04-12T06:57:38.625" v="3700" actId="113"/>
        <pc:sldMkLst>
          <pc:docMk/>
          <pc:sldMk cId="2816792079" sldId="272"/>
        </pc:sldMkLst>
        <pc:spChg chg="del mod">
          <ac:chgData name="Rojesh Dhakal" userId="8f97a48fc7a11475" providerId="LiveId" clId="{0406443E-C7F5-4614-8A18-EE48480D58FB}" dt="2023-04-03T03:32:34.918" v="1056" actId="26606"/>
          <ac:spMkLst>
            <pc:docMk/>
            <pc:sldMk cId="2816792079" sldId="272"/>
            <ac:spMk id="2" creationId="{424E3FBF-913D-A46F-C91C-D83483551DD9}"/>
          </ac:spMkLst>
        </pc:spChg>
        <pc:spChg chg="add mod">
          <ac:chgData name="Rojesh Dhakal" userId="8f97a48fc7a11475" providerId="LiveId" clId="{0406443E-C7F5-4614-8A18-EE48480D58FB}" dt="2023-04-05T04:34:07.350" v="1975" actId="20577"/>
          <ac:spMkLst>
            <pc:docMk/>
            <pc:sldMk cId="2816792079" sldId="272"/>
            <ac:spMk id="3" creationId="{1AFAE70A-879A-9D4E-2E4A-80BC0A9AB499}"/>
          </ac:spMkLst>
        </pc:spChg>
        <pc:spChg chg="del">
          <ac:chgData name="Rojesh Dhakal" userId="8f97a48fc7a11475" providerId="LiveId" clId="{0406443E-C7F5-4614-8A18-EE48480D58FB}" dt="2023-04-03T03:32:28.773" v="1052" actId="931"/>
          <ac:spMkLst>
            <pc:docMk/>
            <pc:sldMk cId="2816792079" sldId="272"/>
            <ac:spMk id="3" creationId="{F3C27C53-394B-46D3-6C25-ABAA7C29AE2E}"/>
          </ac:spMkLst>
        </pc:spChg>
        <pc:spChg chg="add mod">
          <ac:chgData name="Rojesh Dhakal" userId="8f97a48fc7a11475" providerId="LiveId" clId="{0406443E-C7F5-4614-8A18-EE48480D58FB}" dt="2023-04-12T06:57:38.625" v="3700" actId="113"/>
          <ac:spMkLst>
            <pc:docMk/>
            <pc:sldMk cId="2816792079" sldId="272"/>
            <ac:spMk id="10" creationId="{0CCCCFD2-4956-3D65-B4B0-E91AE04D5E32}"/>
          </ac:spMkLst>
        </pc:spChg>
        <pc:picChg chg="add mod">
          <ac:chgData name="Rojesh Dhakal" userId="8f97a48fc7a11475" providerId="LiveId" clId="{0406443E-C7F5-4614-8A18-EE48480D58FB}" dt="2023-04-05T04:49:24.124" v="2304" actId="1076"/>
          <ac:picMkLst>
            <pc:docMk/>
            <pc:sldMk cId="2816792079" sldId="272"/>
            <ac:picMk id="5" creationId="{E93E76BF-8DD4-F450-3633-88210F588768}"/>
          </ac:picMkLst>
        </pc:picChg>
      </pc:sldChg>
      <pc:sldChg chg="addSp delSp modSp new mod ord modClrScheme chgLayout">
        <pc:chgData name="Rojesh Dhakal" userId="8f97a48fc7a11475" providerId="LiveId" clId="{0406443E-C7F5-4614-8A18-EE48480D58FB}" dt="2023-04-12T06:57:21.874" v="3698" actId="113"/>
        <pc:sldMkLst>
          <pc:docMk/>
          <pc:sldMk cId="4141088844" sldId="273"/>
        </pc:sldMkLst>
        <pc:spChg chg="add mod">
          <ac:chgData name="Rojesh Dhakal" userId="8f97a48fc7a11475" providerId="LiveId" clId="{0406443E-C7F5-4614-8A18-EE48480D58FB}" dt="2023-04-05T04:35:01.479" v="1999" actId="1076"/>
          <ac:spMkLst>
            <pc:docMk/>
            <pc:sldMk cId="4141088844" sldId="273"/>
            <ac:spMk id="4" creationId="{6C8752C2-23F2-A923-9A94-A8F6DFB9AD48}"/>
          </ac:spMkLst>
        </pc:spChg>
        <pc:spChg chg="add del mod">
          <ac:chgData name="Rojesh Dhakal" userId="8f97a48fc7a11475" providerId="LiveId" clId="{0406443E-C7F5-4614-8A18-EE48480D58FB}" dt="2023-04-03T03:34:04.165" v="1069" actId="26606"/>
          <ac:spMkLst>
            <pc:docMk/>
            <pc:sldMk cId="4141088844" sldId="273"/>
            <ac:spMk id="6" creationId="{B4E1D170-A093-D097-1E2F-C61FEB5EF101}"/>
          </ac:spMkLst>
        </pc:spChg>
        <pc:spChg chg="add del mod">
          <ac:chgData name="Rojesh Dhakal" userId="8f97a48fc7a11475" providerId="LiveId" clId="{0406443E-C7F5-4614-8A18-EE48480D58FB}" dt="2023-04-03T03:34:04.165" v="1069" actId="26606"/>
          <ac:spMkLst>
            <pc:docMk/>
            <pc:sldMk cId="4141088844" sldId="273"/>
            <ac:spMk id="8" creationId="{D0009C3A-AB71-2A68-17CF-3B97AF33D879}"/>
          </ac:spMkLst>
        </pc:spChg>
        <pc:spChg chg="add del mod">
          <ac:chgData name="Rojesh Dhakal" userId="8f97a48fc7a11475" providerId="LiveId" clId="{0406443E-C7F5-4614-8A18-EE48480D58FB}" dt="2023-04-03T03:34:14.969" v="1071" actId="26606"/>
          <ac:spMkLst>
            <pc:docMk/>
            <pc:sldMk cId="4141088844" sldId="273"/>
            <ac:spMk id="10" creationId="{6F5F4CC9-18A8-0786-E21E-92EC0F041A42}"/>
          </ac:spMkLst>
        </pc:spChg>
        <pc:spChg chg="add del mod">
          <ac:chgData name="Rojesh Dhakal" userId="8f97a48fc7a11475" providerId="LiveId" clId="{0406443E-C7F5-4614-8A18-EE48480D58FB}" dt="2023-04-03T03:34:14.969" v="1071" actId="26606"/>
          <ac:spMkLst>
            <pc:docMk/>
            <pc:sldMk cId="4141088844" sldId="273"/>
            <ac:spMk id="11" creationId="{1029077D-4805-F374-879D-B9F61D60AA41}"/>
          </ac:spMkLst>
        </pc:spChg>
        <pc:spChg chg="add del mod">
          <ac:chgData name="Rojesh Dhakal" userId="8f97a48fc7a11475" providerId="LiveId" clId="{0406443E-C7F5-4614-8A18-EE48480D58FB}" dt="2023-04-03T03:34:16.751" v="1073" actId="26606"/>
          <ac:spMkLst>
            <pc:docMk/>
            <pc:sldMk cId="4141088844" sldId="273"/>
            <ac:spMk id="13" creationId="{211D44C9-3268-7F48-90C8-36908826A8ED}"/>
          </ac:spMkLst>
        </pc:spChg>
        <pc:spChg chg="add del mod">
          <ac:chgData name="Rojesh Dhakal" userId="8f97a48fc7a11475" providerId="LiveId" clId="{0406443E-C7F5-4614-8A18-EE48480D58FB}" dt="2023-04-03T03:34:16.751" v="1073" actId="26606"/>
          <ac:spMkLst>
            <pc:docMk/>
            <pc:sldMk cId="4141088844" sldId="273"/>
            <ac:spMk id="14" creationId="{F0A81ED2-C7C4-B035-6D97-579DEA37F96D}"/>
          </ac:spMkLst>
        </pc:spChg>
        <pc:spChg chg="add del mod">
          <ac:chgData name="Rojesh Dhakal" userId="8f97a48fc7a11475" providerId="LiveId" clId="{0406443E-C7F5-4614-8A18-EE48480D58FB}" dt="2023-04-03T03:34:18.957" v="1075" actId="26606"/>
          <ac:spMkLst>
            <pc:docMk/>
            <pc:sldMk cId="4141088844" sldId="273"/>
            <ac:spMk id="16" creationId="{B4E1D170-A093-D097-1E2F-C61FEB5EF101}"/>
          </ac:spMkLst>
        </pc:spChg>
        <pc:spChg chg="add del mod">
          <ac:chgData name="Rojesh Dhakal" userId="8f97a48fc7a11475" providerId="LiveId" clId="{0406443E-C7F5-4614-8A18-EE48480D58FB}" dt="2023-04-03T03:34:18.957" v="1075" actId="26606"/>
          <ac:spMkLst>
            <pc:docMk/>
            <pc:sldMk cId="4141088844" sldId="273"/>
            <ac:spMk id="17" creationId="{D0009C3A-AB71-2A68-17CF-3B97AF33D879}"/>
          </ac:spMkLst>
        </pc:spChg>
        <pc:spChg chg="add del mod">
          <ac:chgData name="Rojesh Dhakal" userId="8f97a48fc7a11475" providerId="LiveId" clId="{0406443E-C7F5-4614-8A18-EE48480D58FB}" dt="2023-04-03T03:34:22.958" v="1077" actId="26606"/>
          <ac:spMkLst>
            <pc:docMk/>
            <pc:sldMk cId="4141088844" sldId="273"/>
            <ac:spMk id="19" creationId="{4875FFED-170C-7F89-5819-CFA66C5810E4}"/>
          </ac:spMkLst>
        </pc:spChg>
        <pc:spChg chg="add del mod">
          <ac:chgData name="Rojesh Dhakal" userId="8f97a48fc7a11475" providerId="LiveId" clId="{0406443E-C7F5-4614-8A18-EE48480D58FB}" dt="2023-04-03T03:34:26.307" v="1079" actId="26606"/>
          <ac:spMkLst>
            <pc:docMk/>
            <pc:sldMk cId="4141088844" sldId="273"/>
            <ac:spMk id="21" creationId="{C68E1E78-CAD5-58E1-D09D-1605A397CF50}"/>
          </ac:spMkLst>
        </pc:spChg>
        <pc:spChg chg="add del mod">
          <ac:chgData name="Rojesh Dhakal" userId="8f97a48fc7a11475" providerId="LiveId" clId="{0406443E-C7F5-4614-8A18-EE48480D58FB}" dt="2023-04-03T03:34:26.307" v="1079" actId="26606"/>
          <ac:spMkLst>
            <pc:docMk/>
            <pc:sldMk cId="4141088844" sldId="273"/>
            <ac:spMk id="22" creationId="{E3D42F25-76C6-4666-8EA1-C58CB21DFC66}"/>
          </ac:spMkLst>
        </pc:spChg>
        <pc:spChg chg="add del mod">
          <ac:chgData name="Rojesh Dhakal" userId="8f97a48fc7a11475" providerId="LiveId" clId="{0406443E-C7F5-4614-8A18-EE48480D58FB}" dt="2023-04-03T03:34:56.172" v="1084" actId="26606"/>
          <ac:spMkLst>
            <pc:docMk/>
            <pc:sldMk cId="4141088844" sldId="273"/>
            <ac:spMk id="24" creationId="{4875FFED-170C-7F89-5819-CFA66C5810E4}"/>
          </ac:spMkLst>
        </pc:spChg>
        <pc:spChg chg="add del mod">
          <ac:chgData name="Rojesh Dhakal" userId="8f97a48fc7a11475" providerId="LiveId" clId="{0406443E-C7F5-4614-8A18-EE48480D58FB}" dt="2023-04-05T04:36:03.806" v="2002" actId="478"/>
          <ac:spMkLst>
            <pc:docMk/>
            <pc:sldMk cId="4141088844" sldId="273"/>
            <ac:spMk id="29" creationId="{94135483-C66D-D5A3-23E2-3BEDD22F208C}"/>
          </ac:spMkLst>
        </pc:spChg>
        <pc:spChg chg="add mod">
          <ac:chgData name="Rojesh Dhakal" userId="8f97a48fc7a11475" providerId="LiveId" clId="{0406443E-C7F5-4614-8A18-EE48480D58FB}" dt="2023-04-12T06:57:21.874" v="3698" actId="113"/>
          <ac:spMkLst>
            <pc:docMk/>
            <pc:sldMk cId="4141088844" sldId="273"/>
            <ac:spMk id="31" creationId="{18A19A93-63A3-E934-6F66-5340353AED1A}"/>
          </ac:spMkLst>
        </pc:spChg>
        <pc:picChg chg="add mod">
          <ac:chgData name="Rojesh Dhakal" userId="8f97a48fc7a11475" providerId="LiveId" clId="{0406443E-C7F5-4614-8A18-EE48480D58FB}" dt="2023-04-03T03:35:26.189" v="1088" actId="1076"/>
          <ac:picMkLst>
            <pc:docMk/>
            <pc:sldMk cId="4141088844" sldId="273"/>
            <ac:picMk id="3" creationId="{ED646114-9964-5552-1A0A-47FC8F8FED92}"/>
          </ac:picMkLst>
        </pc:picChg>
      </pc:sldChg>
      <pc:sldChg chg="addSp delSp modSp new mod modClrScheme chgLayout">
        <pc:chgData name="Rojesh Dhakal" userId="8f97a48fc7a11475" providerId="LiveId" clId="{0406443E-C7F5-4614-8A18-EE48480D58FB}" dt="2023-04-13T07:55:11.949" v="3863" actId="122"/>
        <pc:sldMkLst>
          <pc:docMk/>
          <pc:sldMk cId="2740006432" sldId="274"/>
        </pc:sldMkLst>
        <pc:spChg chg="del">
          <ac:chgData name="Rojesh Dhakal" userId="8f97a48fc7a11475" providerId="LiveId" clId="{0406443E-C7F5-4614-8A18-EE48480D58FB}" dt="2023-04-03T03:39:45.912" v="1158" actId="26606"/>
          <ac:spMkLst>
            <pc:docMk/>
            <pc:sldMk cId="2740006432" sldId="274"/>
            <ac:spMk id="2" creationId="{6EE941D5-9895-DB5A-4BAA-DEE2D367E026}"/>
          </ac:spMkLst>
        </pc:spChg>
        <pc:spChg chg="add mod">
          <ac:chgData name="Rojesh Dhakal" userId="8f97a48fc7a11475" providerId="LiveId" clId="{0406443E-C7F5-4614-8A18-EE48480D58FB}" dt="2023-04-13T07:55:11.949" v="3863" actId="122"/>
          <ac:spMkLst>
            <pc:docMk/>
            <pc:sldMk cId="2740006432" sldId="274"/>
            <ac:spMk id="2" creationId="{92B9BDBF-E675-C4A1-A3FA-183A13C4CC27}"/>
          </ac:spMkLst>
        </pc:spChg>
        <pc:spChg chg="del">
          <ac:chgData name="Rojesh Dhakal" userId="8f97a48fc7a11475" providerId="LiveId" clId="{0406443E-C7F5-4614-8A18-EE48480D58FB}" dt="2023-04-03T03:39:45.912" v="1158" actId="26606"/>
          <ac:spMkLst>
            <pc:docMk/>
            <pc:sldMk cId="2740006432" sldId="274"/>
            <ac:spMk id="3" creationId="{E98EAEF0-C96E-A9A3-8EE8-9CC88480A885}"/>
          </ac:spMkLst>
        </pc:spChg>
        <pc:spChg chg="del">
          <ac:chgData name="Rojesh Dhakal" userId="8f97a48fc7a11475" providerId="LiveId" clId="{0406443E-C7F5-4614-8A18-EE48480D58FB}" dt="2023-04-03T03:39:45.912" v="1158" actId="26606"/>
          <ac:spMkLst>
            <pc:docMk/>
            <pc:sldMk cId="2740006432" sldId="274"/>
            <ac:spMk id="4" creationId="{136A9711-5D6E-83DF-496B-F8E2A90082A5}"/>
          </ac:spMkLst>
        </pc:spChg>
        <pc:spChg chg="del">
          <ac:chgData name="Rojesh Dhakal" userId="8f97a48fc7a11475" providerId="LiveId" clId="{0406443E-C7F5-4614-8A18-EE48480D58FB}" dt="2023-04-03T03:39:45.912" v="1158" actId="26606"/>
          <ac:spMkLst>
            <pc:docMk/>
            <pc:sldMk cId="2740006432" sldId="274"/>
            <ac:spMk id="5" creationId="{17300A66-1979-0A7F-11C6-EF3FC30C07E4}"/>
          </ac:spMkLst>
        </pc:spChg>
        <pc:spChg chg="del">
          <ac:chgData name="Rojesh Dhakal" userId="8f97a48fc7a11475" providerId="LiveId" clId="{0406443E-C7F5-4614-8A18-EE48480D58FB}" dt="2023-04-03T03:39:45.912" v="1158" actId="26606"/>
          <ac:spMkLst>
            <pc:docMk/>
            <pc:sldMk cId="2740006432" sldId="274"/>
            <ac:spMk id="6" creationId="{96DF4526-82CB-BC77-AF25-776BCDBF301F}"/>
          </ac:spMkLst>
        </pc:spChg>
        <pc:spChg chg="add mod">
          <ac:chgData name="Rojesh Dhakal" userId="8f97a48fc7a11475" providerId="LiveId" clId="{0406443E-C7F5-4614-8A18-EE48480D58FB}" dt="2023-04-13T07:54:28.163" v="3862" actId="115"/>
          <ac:spMkLst>
            <pc:docMk/>
            <pc:sldMk cId="2740006432" sldId="274"/>
            <ac:spMk id="11" creationId="{F96DB8EF-2C03-27A3-0E80-F96F26DEFC18}"/>
          </ac:spMkLst>
        </pc:spChg>
        <pc:spChg chg="add del mod">
          <ac:chgData name="Rojesh Dhakal" userId="8f97a48fc7a11475" providerId="LiveId" clId="{0406443E-C7F5-4614-8A18-EE48480D58FB}" dt="2023-04-03T03:40:20.056" v="1170" actId="931"/>
          <ac:spMkLst>
            <pc:docMk/>
            <pc:sldMk cId="2740006432" sldId="274"/>
            <ac:spMk id="13" creationId="{3C494A4F-8FB8-9B77-3E65-5043097AE88C}"/>
          </ac:spMkLst>
        </pc:spChg>
        <pc:picChg chg="add mod">
          <ac:chgData name="Rojesh Dhakal" userId="8f97a48fc7a11475" providerId="LiveId" clId="{0406443E-C7F5-4614-8A18-EE48480D58FB}" dt="2023-04-13T07:52:50.073" v="3804" actId="14100"/>
          <ac:picMkLst>
            <pc:docMk/>
            <pc:sldMk cId="2740006432" sldId="274"/>
            <ac:picMk id="8" creationId="{6981C64D-CA75-A487-A504-390FFB55D24F}"/>
          </ac:picMkLst>
        </pc:picChg>
      </pc:sldChg>
      <pc:sldChg chg="addSp delSp modSp new mod ord modClrScheme chgLayout">
        <pc:chgData name="Rojesh Dhakal" userId="8f97a48fc7a11475" providerId="LiveId" clId="{0406443E-C7F5-4614-8A18-EE48480D58FB}" dt="2023-04-10T09:10:53.953" v="2977" actId="113"/>
        <pc:sldMkLst>
          <pc:docMk/>
          <pc:sldMk cId="3732008497" sldId="275"/>
        </pc:sldMkLst>
        <pc:spChg chg="add mod">
          <ac:chgData name="Rojesh Dhakal" userId="8f97a48fc7a11475" providerId="LiveId" clId="{0406443E-C7F5-4614-8A18-EE48480D58FB}" dt="2023-04-05T04:39:56.077" v="2228" actId="120"/>
          <ac:spMkLst>
            <pc:docMk/>
            <pc:sldMk cId="3732008497" sldId="275"/>
            <ac:spMk id="4" creationId="{320425E4-6BE2-8271-A1F8-725F18D2D806}"/>
          </ac:spMkLst>
        </pc:spChg>
        <pc:spChg chg="add del mod">
          <ac:chgData name="Rojesh Dhakal" userId="8f97a48fc7a11475" providerId="LiveId" clId="{0406443E-C7F5-4614-8A18-EE48480D58FB}" dt="2023-04-10T04:54:33.025" v="2369" actId="931"/>
          <ac:spMkLst>
            <pc:docMk/>
            <pc:sldMk cId="3732008497" sldId="275"/>
            <ac:spMk id="5" creationId="{B89F22E1-CF4A-0D1E-91D5-DF907CA4B0B5}"/>
          </ac:spMkLst>
        </pc:spChg>
        <pc:spChg chg="add mod">
          <ac:chgData name="Rojesh Dhakal" userId="8f97a48fc7a11475" providerId="LiveId" clId="{0406443E-C7F5-4614-8A18-EE48480D58FB}" dt="2023-04-03T03:45:10.428" v="1208" actId="26606"/>
          <ac:spMkLst>
            <pc:docMk/>
            <pc:sldMk cId="3732008497" sldId="275"/>
            <ac:spMk id="6" creationId="{D4CD220C-9A48-02EA-FE05-A5E2348BDDF8}"/>
          </ac:spMkLst>
        </pc:spChg>
        <pc:spChg chg="add del mod">
          <ac:chgData name="Rojesh Dhakal" userId="8f97a48fc7a11475" providerId="LiveId" clId="{0406443E-C7F5-4614-8A18-EE48480D58FB}" dt="2023-04-03T03:45:02.949" v="1205" actId="931"/>
          <ac:spMkLst>
            <pc:docMk/>
            <pc:sldMk cId="3732008497" sldId="275"/>
            <ac:spMk id="8" creationId="{544903CA-3A91-A4B7-772E-4A7DEC28FD34}"/>
          </ac:spMkLst>
        </pc:spChg>
        <pc:spChg chg="add mod">
          <ac:chgData name="Rojesh Dhakal" userId="8f97a48fc7a11475" providerId="LiveId" clId="{0406443E-C7F5-4614-8A18-EE48480D58FB}" dt="2023-04-10T09:10:53.953" v="2977" actId="113"/>
          <ac:spMkLst>
            <pc:docMk/>
            <pc:sldMk cId="3732008497" sldId="275"/>
            <ac:spMk id="11" creationId="{2E1AF4A9-661E-8E23-BC6C-5E30D1B02E8B}"/>
          </ac:spMkLst>
        </pc:spChg>
        <pc:picChg chg="add del mod">
          <ac:chgData name="Rojesh Dhakal" userId="8f97a48fc7a11475" providerId="LiveId" clId="{0406443E-C7F5-4614-8A18-EE48480D58FB}" dt="2023-04-10T04:54:07.649" v="2368" actId="478"/>
          <ac:picMkLst>
            <pc:docMk/>
            <pc:sldMk cId="3732008497" sldId="275"/>
            <ac:picMk id="3" creationId="{F6AC7A4F-8BC4-3537-33F8-474ECFAA9A09}"/>
          </ac:picMkLst>
        </pc:picChg>
        <pc:picChg chg="add mod">
          <ac:chgData name="Rojesh Dhakal" userId="8f97a48fc7a11475" providerId="LiveId" clId="{0406443E-C7F5-4614-8A18-EE48480D58FB}" dt="2023-04-10T04:54:35.807" v="2371" actId="962"/>
          <ac:picMkLst>
            <pc:docMk/>
            <pc:sldMk cId="3732008497" sldId="275"/>
            <ac:picMk id="8" creationId="{A82D6A50-2865-D1C6-432A-855F2BE06324}"/>
          </ac:picMkLst>
        </pc:picChg>
      </pc:sldChg>
      <pc:sldChg chg="addSp delSp modSp new mod modClrScheme chgLayout">
        <pc:chgData name="Rojesh Dhakal" userId="8f97a48fc7a11475" providerId="LiveId" clId="{0406443E-C7F5-4614-8A18-EE48480D58FB}" dt="2023-04-12T06:56:49.040" v="3694" actId="113"/>
        <pc:sldMkLst>
          <pc:docMk/>
          <pc:sldMk cId="1258675626" sldId="276"/>
        </pc:sldMkLst>
        <pc:spChg chg="add del">
          <ac:chgData name="Rojesh Dhakal" userId="8f97a48fc7a11475" providerId="LiveId" clId="{0406443E-C7F5-4614-8A18-EE48480D58FB}" dt="2023-04-03T03:46:49.024" v="1230" actId="26606"/>
          <ac:spMkLst>
            <pc:docMk/>
            <pc:sldMk cId="1258675626" sldId="276"/>
            <ac:spMk id="2" creationId="{DA22E86D-928A-1782-9B8D-9434AFEDCCF4}"/>
          </ac:spMkLst>
        </pc:spChg>
        <pc:spChg chg="add del">
          <ac:chgData name="Rojesh Dhakal" userId="8f97a48fc7a11475" providerId="LiveId" clId="{0406443E-C7F5-4614-8A18-EE48480D58FB}" dt="2023-04-03T03:46:49.024" v="1230" actId="26606"/>
          <ac:spMkLst>
            <pc:docMk/>
            <pc:sldMk cId="1258675626" sldId="276"/>
            <ac:spMk id="3" creationId="{251B3B5E-2747-03B6-5DDC-7D96F5912DFE}"/>
          </ac:spMkLst>
        </pc:spChg>
        <pc:spChg chg="add del mod">
          <ac:chgData name="Rojesh Dhakal" userId="8f97a48fc7a11475" providerId="LiveId" clId="{0406443E-C7F5-4614-8A18-EE48480D58FB}" dt="2023-04-10T04:55:00.163" v="2373" actId="931"/>
          <ac:spMkLst>
            <pc:docMk/>
            <pc:sldMk cId="1258675626" sldId="276"/>
            <ac:spMk id="3" creationId="{B3B9C1C3-8E83-1D0D-014A-92425E60E2FD}"/>
          </ac:spMkLst>
        </pc:spChg>
        <pc:spChg chg="add del">
          <ac:chgData name="Rojesh Dhakal" userId="8f97a48fc7a11475" providerId="LiveId" clId="{0406443E-C7F5-4614-8A18-EE48480D58FB}" dt="2023-04-03T03:46:49.024" v="1230" actId="26606"/>
          <ac:spMkLst>
            <pc:docMk/>
            <pc:sldMk cId="1258675626" sldId="276"/>
            <ac:spMk id="4" creationId="{B4CA2F31-304D-0C0E-FFA0-CC41C5DB163E}"/>
          </ac:spMkLst>
        </pc:spChg>
        <pc:spChg chg="add del mod">
          <ac:chgData name="Rojesh Dhakal" userId="8f97a48fc7a11475" providerId="LiveId" clId="{0406443E-C7F5-4614-8A18-EE48480D58FB}" dt="2023-04-03T03:46:45.300" v="1225" actId="26606"/>
          <ac:spMkLst>
            <pc:docMk/>
            <pc:sldMk cId="1258675626" sldId="276"/>
            <ac:spMk id="9" creationId="{98808DB6-84D7-E844-6D16-6E755954740A}"/>
          </ac:spMkLst>
        </pc:spChg>
        <pc:spChg chg="add del mod">
          <ac:chgData name="Rojesh Dhakal" userId="8f97a48fc7a11475" providerId="LiveId" clId="{0406443E-C7F5-4614-8A18-EE48480D58FB}" dt="2023-04-03T03:46:45.300" v="1225" actId="26606"/>
          <ac:spMkLst>
            <pc:docMk/>
            <pc:sldMk cId="1258675626" sldId="276"/>
            <ac:spMk id="11" creationId="{5C576519-BDEF-49B0-56B8-99420ED9BB88}"/>
          </ac:spMkLst>
        </pc:spChg>
        <pc:spChg chg="add del mod">
          <ac:chgData name="Rojesh Dhakal" userId="8f97a48fc7a11475" providerId="LiveId" clId="{0406443E-C7F5-4614-8A18-EE48480D58FB}" dt="2023-04-03T03:46:47.942" v="1227" actId="26606"/>
          <ac:spMkLst>
            <pc:docMk/>
            <pc:sldMk cId="1258675626" sldId="276"/>
            <ac:spMk id="13" creationId="{AA322721-9AC7-3FB7-CC30-F7675C4B803E}"/>
          </ac:spMkLst>
        </pc:spChg>
        <pc:spChg chg="add del mod">
          <ac:chgData name="Rojesh Dhakal" userId="8f97a48fc7a11475" providerId="LiveId" clId="{0406443E-C7F5-4614-8A18-EE48480D58FB}" dt="2023-04-03T03:46:47.942" v="1227" actId="26606"/>
          <ac:spMkLst>
            <pc:docMk/>
            <pc:sldMk cId="1258675626" sldId="276"/>
            <ac:spMk id="14" creationId="{FC94EE2F-48FC-C852-72AC-6684F0B4C8A5}"/>
          </ac:spMkLst>
        </pc:spChg>
        <pc:spChg chg="add del mod">
          <ac:chgData name="Rojesh Dhakal" userId="8f97a48fc7a11475" providerId="LiveId" clId="{0406443E-C7F5-4614-8A18-EE48480D58FB}" dt="2023-04-03T03:46:47.942" v="1227" actId="26606"/>
          <ac:spMkLst>
            <pc:docMk/>
            <pc:sldMk cId="1258675626" sldId="276"/>
            <ac:spMk id="15" creationId="{7C341C0F-31E4-8422-2B62-393E37497671}"/>
          </ac:spMkLst>
        </pc:spChg>
        <pc:spChg chg="add del mod">
          <ac:chgData name="Rojesh Dhakal" userId="8f97a48fc7a11475" providerId="LiveId" clId="{0406443E-C7F5-4614-8A18-EE48480D58FB}" dt="2023-04-03T03:46:49.024" v="1229" actId="26606"/>
          <ac:spMkLst>
            <pc:docMk/>
            <pc:sldMk cId="1258675626" sldId="276"/>
            <ac:spMk id="17" creationId="{D2ED6182-0E76-432F-5BF8-806535806DFC}"/>
          </ac:spMkLst>
        </pc:spChg>
        <pc:spChg chg="add del mod">
          <ac:chgData name="Rojesh Dhakal" userId="8f97a48fc7a11475" providerId="LiveId" clId="{0406443E-C7F5-4614-8A18-EE48480D58FB}" dt="2023-04-03T03:46:49.024" v="1229" actId="26606"/>
          <ac:spMkLst>
            <pc:docMk/>
            <pc:sldMk cId="1258675626" sldId="276"/>
            <ac:spMk id="18" creationId="{8F4F590B-ED7D-8CA8-9C25-AE54B678DD24}"/>
          </ac:spMkLst>
        </pc:spChg>
        <pc:spChg chg="add mod">
          <ac:chgData name="Rojesh Dhakal" userId="8f97a48fc7a11475" providerId="LiveId" clId="{0406443E-C7F5-4614-8A18-EE48480D58FB}" dt="2023-04-05T04:40:29.772" v="2232" actId="115"/>
          <ac:spMkLst>
            <pc:docMk/>
            <pc:sldMk cId="1258675626" sldId="276"/>
            <ac:spMk id="20" creationId="{98808DB6-84D7-E844-6D16-6E755954740A}"/>
          </ac:spMkLst>
        </pc:spChg>
        <pc:spChg chg="add del mod">
          <ac:chgData name="Rojesh Dhakal" userId="8f97a48fc7a11475" providerId="LiveId" clId="{0406443E-C7F5-4614-8A18-EE48480D58FB}" dt="2023-04-03T03:48:54.008" v="1283" actId="931"/>
          <ac:spMkLst>
            <pc:docMk/>
            <pc:sldMk cId="1258675626" sldId="276"/>
            <ac:spMk id="21" creationId="{5C576519-BDEF-49B0-56B8-99420ED9BB88}"/>
          </ac:spMkLst>
        </pc:spChg>
        <pc:spChg chg="add mod">
          <ac:chgData name="Rojesh Dhakal" userId="8f97a48fc7a11475" providerId="LiveId" clId="{0406443E-C7F5-4614-8A18-EE48480D58FB}" dt="2023-04-12T06:56:49.040" v="3694" actId="113"/>
          <ac:spMkLst>
            <pc:docMk/>
            <pc:sldMk cId="1258675626" sldId="276"/>
            <ac:spMk id="25" creationId="{81C3E63C-0D37-3CF1-70A2-8A9A2D5426D6}"/>
          </ac:spMkLst>
        </pc:spChg>
        <pc:picChg chg="add mod">
          <ac:chgData name="Rojesh Dhakal" userId="8f97a48fc7a11475" providerId="LiveId" clId="{0406443E-C7F5-4614-8A18-EE48480D58FB}" dt="2023-04-10T04:55:07.941" v="2376" actId="14100"/>
          <ac:picMkLst>
            <pc:docMk/>
            <pc:sldMk cId="1258675626" sldId="276"/>
            <ac:picMk id="5" creationId="{5DC2A97D-EA41-104A-D376-AF672EB32A03}"/>
          </ac:picMkLst>
        </pc:picChg>
        <pc:picChg chg="add del mod">
          <ac:chgData name="Rojesh Dhakal" userId="8f97a48fc7a11475" providerId="LiveId" clId="{0406443E-C7F5-4614-8A18-EE48480D58FB}" dt="2023-04-10T04:54:44.668" v="2372" actId="478"/>
          <ac:picMkLst>
            <pc:docMk/>
            <pc:sldMk cId="1258675626" sldId="276"/>
            <ac:picMk id="6" creationId="{4D8F9CD3-B0F5-D1C4-A805-EDBCE0D02080}"/>
          </ac:picMkLst>
        </pc:picChg>
      </pc:sldChg>
      <pc:sldChg chg="new del">
        <pc:chgData name="Rojesh Dhakal" userId="8f97a48fc7a11475" providerId="LiveId" clId="{0406443E-C7F5-4614-8A18-EE48480D58FB}" dt="2023-04-03T04:03:15.279" v="1410" actId="47"/>
        <pc:sldMkLst>
          <pc:docMk/>
          <pc:sldMk cId="4271272434" sldId="277"/>
        </pc:sldMkLst>
      </pc:sldChg>
      <pc:sldChg chg="addSp delSp modSp new mod ord">
        <pc:chgData name="Rojesh Dhakal" userId="8f97a48fc7a11475" providerId="LiveId" clId="{0406443E-C7F5-4614-8A18-EE48480D58FB}" dt="2023-04-12T06:56:35.376" v="3692" actId="113"/>
        <pc:sldMkLst>
          <pc:docMk/>
          <pc:sldMk cId="2084228595" sldId="278"/>
        </pc:sldMkLst>
        <pc:spChg chg="mod">
          <ac:chgData name="Rojesh Dhakal" userId="8f97a48fc7a11475" providerId="LiveId" clId="{0406443E-C7F5-4614-8A18-EE48480D58FB}" dt="2023-04-03T03:59:58.339" v="1347" actId="14100"/>
          <ac:spMkLst>
            <pc:docMk/>
            <pc:sldMk cId="2084228595" sldId="278"/>
            <ac:spMk id="2" creationId="{FE759974-90DA-5E0A-EB39-168839CF341A}"/>
          </ac:spMkLst>
        </pc:spChg>
        <pc:spChg chg="add del mod ord">
          <ac:chgData name="Rojesh Dhakal" userId="8f97a48fc7a11475" providerId="LiveId" clId="{0406443E-C7F5-4614-8A18-EE48480D58FB}" dt="2023-04-10T04:57:45.204" v="2408" actId="11529"/>
          <ac:spMkLst>
            <pc:docMk/>
            <pc:sldMk cId="2084228595" sldId="278"/>
            <ac:spMk id="3" creationId="{9247ECCE-BB94-4FB3-7D57-A6867A52F88B}"/>
          </ac:spMkLst>
        </pc:spChg>
        <pc:spChg chg="add del mod">
          <ac:chgData name="Rojesh Dhakal" userId="8f97a48fc7a11475" providerId="LiveId" clId="{0406443E-C7F5-4614-8A18-EE48480D58FB}" dt="2023-04-03T04:07:57.224" v="1434" actId="26606"/>
          <ac:spMkLst>
            <pc:docMk/>
            <pc:sldMk cId="2084228595" sldId="278"/>
            <ac:spMk id="3" creationId="{F478C243-47D5-E661-395A-7AA7EB09A64E}"/>
          </ac:spMkLst>
        </pc:spChg>
        <pc:spChg chg="add del mod ord">
          <ac:chgData name="Rojesh Dhakal" userId="8f97a48fc7a11475" providerId="LiveId" clId="{0406443E-C7F5-4614-8A18-EE48480D58FB}" dt="2023-04-10T04:59:01.218" v="2429" actId="11529"/>
          <ac:spMkLst>
            <pc:docMk/>
            <pc:sldMk cId="2084228595" sldId="278"/>
            <ac:spMk id="4" creationId="{D4405D2F-2D32-C876-5B2E-671A163EEBAC}"/>
          </ac:spMkLst>
        </pc:spChg>
        <pc:spChg chg="add mod ord">
          <ac:chgData name="Rojesh Dhakal" userId="8f97a48fc7a11475" providerId="LiveId" clId="{0406443E-C7F5-4614-8A18-EE48480D58FB}" dt="2023-04-12T06:56:14.719" v="3689" actId="113"/>
          <ac:spMkLst>
            <pc:docMk/>
            <pc:sldMk cId="2084228595" sldId="278"/>
            <ac:spMk id="5" creationId="{60F8A6BC-0818-0080-150B-3D2244E4F526}"/>
          </ac:spMkLst>
        </pc:spChg>
        <pc:spChg chg="add mod">
          <ac:chgData name="Rojesh Dhakal" userId="8f97a48fc7a11475" providerId="LiveId" clId="{0406443E-C7F5-4614-8A18-EE48480D58FB}" dt="2023-04-12T06:56:35.376" v="3692" actId="113"/>
          <ac:spMkLst>
            <pc:docMk/>
            <pc:sldMk cId="2084228595" sldId="278"/>
            <ac:spMk id="6" creationId="{43844697-4E0B-6E9E-8711-618DE3BA312B}"/>
          </ac:spMkLst>
        </pc:spChg>
        <pc:graphicFrameChg chg="add del">
          <ac:chgData name="Rojesh Dhakal" userId="8f97a48fc7a11475" providerId="LiveId" clId="{0406443E-C7F5-4614-8A18-EE48480D58FB}" dt="2023-04-03T04:07:47.575" v="1431" actId="26606"/>
          <ac:graphicFrameMkLst>
            <pc:docMk/>
            <pc:sldMk cId="2084228595" sldId="278"/>
            <ac:graphicFrameMk id="5" creationId="{529538B2-E17F-E34C-0339-60258E5A5E2F}"/>
          </ac:graphicFrameMkLst>
        </pc:graphicFrameChg>
        <pc:graphicFrameChg chg="add del">
          <ac:chgData name="Rojesh Dhakal" userId="8f97a48fc7a11475" providerId="LiveId" clId="{0406443E-C7F5-4614-8A18-EE48480D58FB}" dt="2023-04-03T04:07:57.177" v="1433" actId="26606"/>
          <ac:graphicFrameMkLst>
            <pc:docMk/>
            <pc:sldMk cId="2084228595" sldId="278"/>
            <ac:graphicFrameMk id="7" creationId="{D6742DB3-2056-B676-F0DE-CA9E5907C4DD}"/>
          </ac:graphicFrameMkLst>
        </pc:graphicFrameChg>
        <pc:graphicFrameChg chg="add mod">
          <ac:chgData name="Rojesh Dhakal" userId="8f97a48fc7a11475" providerId="LiveId" clId="{0406443E-C7F5-4614-8A18-EE48480D58FB}" dt="2023-04-10T05:03:02.757" v="2547"/>
          <ac:graphicFrameMkLst>
            <pc:docMk/>
            <pc:sldMk cId="2084228595" sldId="278"/>
            <ac:graphicFrameMk id="9" creationId="{35FE177D-5CF8-C51E-0900-D39346C44E47}"/>
          </ac:graphicFrameMkLst>
        </pc:graphicFrameChg>
      </pc:sldChg>
      <pc:sldChg chg="addSp delSp modSp new mod ord modClrScheme chgLayout">
        <pc:chgData name="Rojesh Dhakal" userId="8f97a48fc7a11475" providerId="LiveId" clId="{0406443E-C7F5-4614-8A18-EE48480D58FB}" dt="2023-04-03T04:05:50.392" v="1429" actId="14100"/>
        <pc:sldMkLst>
          <pc:docMk/>
          <pc:sldMk cId="983642748" sldId="279"/>
        </pc:sldMkLst>
        <pc:spChg chg="del">
          <ac:chgData name="Rojesh Dhakal" userId="8f97a48fc7a11475" providerId="LiveId" clId="{0406443E-C7F5-4614-8A18-EE48480D58FB}" dt="2023-04-03T04:04:11.661" v="1411" actId="26606"/>
          <ac:spMkLst>
            <pc:docMk/>
            <pc:sldMk cId="983642748" sldId="279"/>
            <ac:spMk id="2" creationId="{61A2093B-CF0A-4582-71B9-D404673BD0B9}"/>
          </ac:spMkLst>
        </pc:spChg>
        <pc:spChg chg="del">
          <ac:chgData name="Rojesh Dhakal" userId="8f97a48fc7a11475" providerId="LiveId" clId="{0406443E-C7F5-4614-8A18-EE48480D58FB}" dt="2023-04-03T04:04:11.661" v="1411" actId="26606"/>
          <ac:spMkLst>
            <pc:docMk/>
            <pc:sldMk cId="983642748" sldId="279"/>
            <ac:spMk id="3" creationId="{E180B0BF-D57F-8261-EC24-BA65F1BE119A}"/>
          </ac:spMkLst>
        </pc:spChg>
        <pc:spChg chg="add del mod">
          <ac:chgData name="Rojesh Dhakal" userId="8f97a48fc7a11475" providerId="LiveId" clId="{0406443E-C7F5-4614-8A18-EE48480D58FB}" dt="2023-04-03T04:05:28.541" v="1426" actId="26606"/>
          <ac:spMkLst>
            <pc:docMk/>
            <pc:sldMk cId="983642748" sldId="279"/>
            <ac:spMk id="8" creationId="{C60C94D9-2A49-7622-3AB5-9A72C2F07C21}"/>
          </ac:spMkLst>
        </pc:spChg>
        <pc:spChg chg="add del mod">
          <ac:chgData name="Rojesh Dhakal" userId="8f97a48fc7a11475" providerId="LiveId" clId="{0406443E-C7F5-4614-8A18-EE48480D58FB}" dt="2023-04-03T04:05:28.541" v="1426" actId="26606"/>
          <ac:spMkLst>
            <pc:docMk/>
            <pc:sldMk cId="983642748" sldId="279"/>
            <ac:spMk id="10" creationId="{74C2F9BE-4966-7ACE-B269-0786543CA9A7}"/>
          </ac:spMkLst>
        </pc:spChg>
        <pc:spChg chg="add del mod">
          <ac:chgData name="Rojesh Dhakal" userId="8f97a48fc7a11475" providerId="LiveId" clId="{0406443E-C7F5-4614-8A18-EE48480D58FB}" dt="2023-04-03T04:05:27.589" v="1423" actId="26606"/>
          <ac:spMkLst>
            <pc:docMk/>
            <pc:sldMk cId="983642748" sldId="279"/>
            <ac:spMk id="12" creationId="{5FBB882B-D003-84CA-E3F1-AA16C9D76D46}"/>
          </ac:spMkLst>
        </pc:spChg>
        <pc:spChg chg="add del mod">
          <ac:chgData name="Rojesh Dhakal" userId="8f97a48fc7a11475" providerId="LiveId" clId="{0406443E-C7F5-4614-8A18-EE48480D58FB}" dt="2023-04-03T04:05:19.822" v="1421" actId="26606"/>
          <ac:spMkLst>
            <pc:docMk/>
            <pc:sldMk cId="983642748" sldId="279"/>
            <ac:spMk id="15" creationId="{6711DD4D-E041-CAB4-E4C2-486E09303F23}"/>
          </ac:spMkLst>
        </pc:spChg>
        <pc:spChg chg="add del mod">
          <ac:chgData name="Rojesh Dhakal" userId="8f97a48fc7a11475" providerId="LiveId" clId="{0406443E-C7F5-4614-8A18-EE48480D58FB}" dt="2023-04-03T04:05:27.589" v="1423" actId="26606"/>
          <ac:spMkLst>
            <pc:docMk/>
            <pc:sldMk cId="983642748" sldId="279"/>
            <ac:spMk id="17" creationId="{7A83F60F-8F80-3E85-A2CA-B50E50993280}"/>
          </ac:spMkLst>
        </pc:spChg>
        <pc:spChg chg="add del mod">
          <ac:chgData name="Rojesh Dhakal" userId="8f97a48fc7a11475" providerId="LiveId" clId="{0406443E-C7F5-4614-8A18-EE48480D58FB}" dt="2023-04-03T04:05:28.526" v="1425" actId="26606"/>
          <ac:spMkLst>
            <pc:docMk/>
            <pc:sldMk cId="983642748" sldId="279"/>
            <ac:spMk id="19" creationId="{0BEABFF4-1FB7-9C96-7828-7597F838C9A9}"/>
          </ac:spMkLst>
        </pc:spChg>
        <pc:spChg chg="add del mod">
          <ac:chgData name="Rojesh Dhakal" userId="8f97a48fc7a11475" providerId="LiveId" clId="{0406443E-C7F5-4614-8A18-EE48480D58FB}" dt="2023-04-03T04:05:34.780" v="1427" actId="478"/>
          <ac:spMkLst>
            <pc:docMk/>
            <pc:sldMk cId="983642748" sldId="279"/>
            <ac:spMk id="21" creationId="{6711DD4D-E041-CAB4-E4C2-486E09303F23}"/>
          </ac:spMkLst>
        </pc:spChg>
        <pc:picChg chg="add mod">
          <ac:chgData name="Rojesh Dhakal" userId="8f97a48fc7a11475" providerId="LiveId" clId="{0406443E-C7F5-4614-8A18-EE48480D58FB}" dt="2023-04-03T04:05:50.392" v="1429" actId="14100"/>
          <ac:picMkLst>
            <pc:docMk/>
            <pc:sldMk cId="983642748" sldId="279"/>
            <ac:picMk id="5" creationId="{F91C8AB1-ADBE-E053-3024-96BB2E68C3C6}"/>
          </ac:picMkLst>
        </pc:picChg>
      </pc:sldChg>
      <pc:sldChg chg="new del">
        <pc:chgData name="Rojesh Dhakal" userId="8f97a48fc7a11475" providerId="LiveId" clId="{0406443E-C7F5-4614-8A18-EE48480D58FB}" dt="2023-04-03T04:02:40.148" v="1402" actId="47"/>
        <pc:sldMkLst>
          <pc:docMk/>
          <pc:sldMk cId="1131019378" sldId="279"/>
        </pc:sldMkLst>
      </pc:sldChg>
      <pc:sldChg chg="new del">
        <pc:chgData name="Rojesh Dhakal" userId="8f97a48fc7a11475" providerId="LiveId" clId="{0406443E-C7F5-4614-8A18-EE48480D58FB}" dt="2023-04-03T04:02:52.370" v="1404" actId="47"/>
        <pc:sldMkLst>
          <pc:docMk/>
          <pc:sldMk cId="1707549703" sldId="279"/>
        </pc:sldMkLst>
      </pc:sldChg>
      <pc:sldMasterChg chg="del delSldLayout">
        <pc:chgData name="Rojesh Dhakal" userId="8f97a48fc7a11475" providerId="LiveId" clId="{0406443E-C7F5-4614-8A18-EE48480D58FB}" dt="2023-03-26T09:06:14.351" v="4" actId="47"/>
        <pc:sldMasterMkLst>
          <pc:docMk/>
          <pc:sldMasterMk cId="2682336414" sldId="2147483648"/>
        </pc:sldMasterMkLst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299011992" sldId="2147483649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44897980" sldId="2147483650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955383573" sldId="2147483651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1155276202" sldId="2147483652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760443349" sldId="2147483653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278236617" sldId="2147483654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310103308" sldId="2147483655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3954682436" sldId="2147483656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334237375" sldId="2147483657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883675148" sldId="2147483658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3839024781" sldId="214748365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4" Type="http://schemas.openxmlformats.org/officeDocument/2006/relationships/image" Target="../media/image5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F35650-94EE-42F3-B718-EE03D3B6FAE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2D939A-310D-4E06-B194-76567F5AFE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Conclusion</a:t>
          </a:r>
        </a:p>
      </dgm:t>
    </dgm:pt>
    <dgm:pt modelId="{0E7F9CD7-7909-479A-B45A-A4DC46E52DD4}" type="parTrans" cxnId="{B0544A98-12CE-4F85-8803-41C3A123D953}">
      <dgm:prSet/>
      <dgm:spPr/>
      <dgm:t>
        <a:bodyPr/>
        <a:lstStyle/>
        <a:p>
          <a:endParaRPr lang="en-US"/>
        </a:p>
      </dgm:t>
    </dgm:pt>
    <dgm:pt modelId="{618829C4-0C71-41B2-AD0C-DBBEA75FC802}" type="sibTrans" cxnId="{B0544A98-12CE-4F85-8803-41C3A123D953}">
      <dgm:prSet/>
      <dgm:spPr/>
      <dgm:t>
        <a:bodyPr/>
        <a:lstStyle/>
        <a:p>
          <a:endParaRPr lang="en-US"/>
        </a:p>
      </dgm:t>
    </dgm:pt>
    <dgm:pt modelId="{2BC7ACCC-1214-4194-9145-A5463CB5C1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Future Improvements</a:t>
          </a:r>
        </a:p>
      </dgm:t>
    </dgm:pt>
    <dgm:pt modelId="{68333547-324A-41EC-807A-CD1DE5A73870}" type="parTrans" cxnId="{E630C72D-71A6-4E28-88DF-86BABB984C84}">
      <dgm:prSet/>
      <dgm:spPr/>
      <dgm:t>
        <a:bodyPr/>
        <a:lstStyle/>
        <a:p>
          <a:endParaRPr lang="en-US"/>
        </a:p>
      </dgm:t>
    </dgm:pt>
    <dgm:pt modelId="{FBE9492F-97B7-4060-AF7C-F2C001BCEEFB}" type="sibTrans" cxnId="{E630C72D-71A6-4E28-88DF-86BABB984C84}">
      <dgm:prSet/>
      <dgm:spPr/>
      <dgm:t>
        <a:bodyPr/>
        <a:lstStyle/>
        <a:p>
          <a:endParaRPr lang="en-US"/>
        </a:p>
      </dgm:t>
    </dgm:pt>
    <dgm:pt modelId="{F41DD41B-9E9C-450A-AB5F-174B5B212D93}" type="pres">
      <dgm:prSet presAssocID="{72F35650-94EE-42F3-B718-EE03D3B6FAE1}" presName="root" presStyleCnt="0">
        <dgm:presLayoutVars>
          <dgm:dir/>
          <dgm:resizeHandles val="exact"/>
        </dgm:presLayoutVars>
      </dgm:prSet>
      <dgm:spPr/>
    </dgm:pt>
    <dgm:pt modelId="{0DAD9856-FD22-4E21-A03C-C3D144AF07F7}" type="pres">
      <dgm:prSet presAssocID="{672D939A-310D-4E06-B194-76567F5AFE77}" presName="compNode" presStyleCnt="0"/>
      <dgm:spPr/>
    </dgm:pt>
    <dgm:pt modelId="{2BA8BD72-BCD1-4D13-B679-630CF63D1DBB}" type="pres">
      <dgm:prSet presAssocID="{672D939A-310D-4E06-B194-76567F5AFE77}" presName="bgRect" presStyleLbl="bgShp" presStyleIdx="0" presStyleCnt="2" custScaleY="138261" custLinFactNeighborX="-31256" custLinFactNeighborY="-42929"/>
      <dgm:spPr/>
    </dgm:pt>
    <dgm:pt modelId="{4149BFDD-3FD2-47D2-90E1-DD2D0AA3A41F}" type="pres">
      <dgm:prSet presAssocID="{672D939A-310D-4E06-B194-76567F5AFE77}" presName="iconRect" presStyleLbl="node1" presStyleIdx="0" presStyleCnt="2" custLinFactNeighborX="-20814" custLinFactNeighborY="-6478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7F39C8D9-230B-4D60-B2CC-B7C366A5B083}" type="pres">
      <dgm:prSet presAssocID="{672D939A-310D-4E06-B194-76567F5AFE77}" presName="spaceRect" presStyleCnt="0"/>
      <dgm:spPr/>
    </dgm:pt>
    <dgm:pt modelId="{C9999480-C619-4ECA-87C4-75DE8B7FED12}" type="pres">
      <dgm:prSet presAssocID="{672D939A-310D-4E06-B194-76567F5AFE77}" presName="parTx" presStyleLbl="revTx" presStyleIdx="0" presStyleCnt="2" custFlipHor="1" custScaleX="44071" custScaleY="49183" custLinFactNeighborX="-36737" custLinFactNeighborY="-47978">
        <dgm:presLayoutVars>
          <dgm:chMax val="0"/>
          <dgm:chPref val="0"/>
        </dgm:presLayoutVars>
      </dgm:prSet>
      <dgm:spPr/>
    </dgm:pt>
    <dgm:pt modelId="{F73C39FB-EAD1-44B9-A39F-A97F27D8D1AD}" type="pres">
      <dgm:prSet presAssocID="{618829C4-0C71-41B2-AD0C-DBBEA75FC802}" presName="sibTrans" presStyleCnt="0"/>
      <dgm:spPr/>
    </dgm:pt>
    <dgm:pt modelId="{272A8071-C5EF-43CC-9647-90BA1B1F142D}" type="pres">
      <dgm:prSet presAssocID="{2BC7ACCC-1214-4194-9145-A5463CB5C19D}" presName="compNode" presStyleCnt="0"/>
      <dgm:spPr/>
    </dgm:pt>
    <dgm:pt modelId="{0EC2413E-3499-4886-A980-116A23430F84}" type="pres">
      <dgm:prSet presAssocID="{2BC7ACCC-1214-4194-9145-A5463CB5C19D}" presName="bgRect" presStyleLbl="bgShp" presStyleIdx="1" presStyleCnt="2" custScaleY="158229"/>
      <dgm:spPr/>
    </dgm:pt>
    <dgm:pt modelId="{0AAC0244-116B-40A8-89B4-BBEAF118C840}" type="pres">
      <dgm:prSet presAssocID="{2BC7ACCC-1214-4194-9145-A5463CB5C19D}" presName="iconRect" presStyleLbl="node1" presStyleIdx="1" presStyleCnt="2" custLinFactNeighborX="-40327" custLinFactNeighborY="-3382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4A04321-B568-413D-9A9B-DA53FE7ACB88}" type="pres">
      <dgm:prSet presAssocID="{2BC7ACCC-1214-4194-9145-A5463CB5C19D}" presName="spaceRect" presStyleCnt="0"/>
      <dgm:spPr/>
    </dgm:pt>
    <dgm:pt modelId="{E2EF2BD6-F92B-4BF4-A1AB-B488A94F87EB}" type="pres">
      <dgm:prSet presAssocID="{2BC7ACCC-1214-4194-9145-A5463CB5C19D}" presName="parTx" presStyleLbl="revTx" presStyleIdx="1" presStyleCnt="2" custScaleX="47212" custScaleY="61048" custLinFactNeighborX="-35940" custLinFactNeighborY="-29335">
        <dgm:presLayoutVars>
          <dgm:chMax val="0"/>
          <dgm:chPref val="0"/>
        </dgm:presLayoutVars>
      </dgm:prSet>
      <dgm:spPr/>
    </dgm:pt>
  </dgm:ptLst>
  <dgm:cxnLst>
    <dgm:cxn modelId="{E630C72D-71A6-4E28-88DF-86BABB984C84}" srcId="{72F35650-94EE-42F3-B718-EE03D3B6FAE1}" destId="{2BC7ACCC-1214-4194-9145-A5463CB5C19D}" srcOrd="1" destOrd="0" parTransId="{68333547-324A-41EC-807A-CD1DE5A73870}" sibTransId="{FBE9492F-97B7-4060-AF7C-F2C001BCEEFB}"/>
    <dgm:cxn modelId="{B706F344-9EBD-4E2F-B5CE-0A73C6FEB370}" type="presOf" srcId="{72F35650-94EE-42F3-B718-EE03D3B6FAE1}" destId="{F41DD41B-9E9C-450A-AB5F-174B5B212D93}" srcOrd="0" destOrd="0" presId="urn:microsoft.com/office/officeart/2018/2/layout/IconVerticalSolidList"/>
    <dgm:cxn modelId="{B0544A98-12CE-4F85-8803-41C3A123D953}" srcId="{72F35650-94EE-42F3-B718-EE03D3B6FAE1}" destId="{672D939A-310D-4E06-B194-76567F5AFE77}" srcOrd="0" destOrd="0" parTransId="{0E7F9CD7-7909-479A-B45A-A4DC46E52DD4}" sibTransId="{618829C4-0C71-41B2-AD0C-DBBEA75FC802}"/>
    <dgm:cxn modelId="{0F33E39C-14AA-4BC9-90AF-6BEC7F02ADA5}" type="presOf" srcId="{2BC7ACCC-1214-4194-9145-A5463CB5C19D}" destId="{E2EF2BD6-F92B-4BF4-A1AB-B488A94F87EB}" srcOrd="0" destOrd="0" presId="urn:microsoft.com/office/officeart/2018/2/layout/IconVerticalSolidList"/>
    <dgm:cxn modelId="{0844B5E1-EAF5-413F-AC9B-0E3075E814DF}" type="presOf" srcId="{672D939A-310D-4E06-B194-76567F5AFE77}" destId="{C9999480-C619-4ECA-87C4-75DE8B7FED12}" srcOrd="0" destOrd="0" presId="urn:microsoft.com/office/officeart/2018/2/layout/IconVerticalSolidList"/>
    <dgm:cxn modelId="{E56DFFCE-7BC4-4695-A3F8-0A21C31185AB}" type="presParOf" srcId="{F41DD41B-9E9C-450A-AB5F-174B5B212D93}" destId="{0DAD9856-FD22-4E21-A03C-C3D144AF07F7}" srcOrd="0" destOrd="0" presId="urn:microsoft.com/office/officeart/2018/2/layout/IconVerticalSolidList"/>
    <dgm:cxn modelId="{0B29305D-A170-435F-BC31-9DD6A7E80346}" type="presParOf" srcId="{0DAD9856-FD22-4E21-A03C-C3D144AF07F7}" destId="{2BA8BD72-BCD1-4D13-B679-630CF63D1DBB}" srcOrd="0" destOrd="0" presId="urn:microsoft.com/office/officeart/2018/2/layout/IconVerticalSolidList"/>
    <dgm:cxn modelId="{32B10D97-5001-4971-8E6B-EA954B77C8AC}" type="presParOf" srcId="{0DAD9856-FD22-4E21-A03C-C3D144AF07F7}" destId="{4149BFDD-3FD2-47D2-90E1-DD2D0AA3A41F}" srcOrd="1" destOrd="0" presId="urn:microsoft.com/office/officeart/2018/2/layout/IconVerticalSolidList"/>
    <dgm:cxn modelId="{8BC8F635-02E6-4533-970F-8519E3CABC65}" type="presParOf" srcId="{0DAD9856-FD22-4E21-A03C-C3D144AF07F7}" destId="{7F39C8D9-230B-4D60-B2CC-B7C366A5B083}" srcOrd="2" destOrd="0" presId="urn:microsoft.com/office/officeart/2018/2/layout/IconVerticalSolidList"/>
    <dgm:cxn modelId="{4172A9DF-B4E3-43E9-AE47-7B278155DD32}" type="presParOf" srcId="{0DAD9856-FD22-4E21-A03C-C3D144AF07F7}" destId="{C9999480-C619-4ECA-87C4-75DE8B7FED12}" srcOrd="3" destOrd="0" presId="urn:microsoft.com/office/officeart/2018/2/layout/IconVerticalSolidList"/>
    <dgm:cxn modelId="{438FB9B1-E02D-4CDD-8B02-3F64E41BCFCC}" type="presParOf" srcId="{F41DD41B-9E9C-450A-AB5F-174B5B212D93}" destId="{F73C39FB-EAD1-44B9-A39F-A97F27D8D1AD}" srcOrd="1" destOrd="0" presId="urn:microsoft.com/office/officeart/2018/2/layout/IconVerticalSolidList"/>
    <dgm:cxn modelId="{104C3CD6-0144-4E2D-81EA-B6A6D52EB147}" type="presParOf" srcId="{F41DD41B-9E9C-450A-AB5F-174B5B212D93}" destId="{272A8071-C5EF-43CC-9647-90BA1B1F142D}" srcOrd="2" destOrd="0" presId="urn:microsoft.com/office/officeart/2018/2/layout/IconVerticalSolidList"/>
    <dgm:cxn modelId="{045AF6A4-8AA7-4E9A-B09F-D1C60C48738A}" type="presParOf" srcId="{272A8071-C5EF-43CC-9647-90BA1B1F142D}" destId="{0EC2413E-3499-4886-A980-116A23430F84}" srcOrd="0" destOrd="0" presId="urn:microsoft.com/office/officeart/2018/2/layout/IconVerticalSolidList"/>
    <dgm:cxn modelId="{CAE8E27E-3C3E-4FE3-A74A-51CF2B553CB0}" type="presParOf" srcId="{272A8071-C5EF-43CC-9647-90BA1B1F142D}" destId="{0AAC0244-116B-40A8-89B4-BBEAF118C840}" srcOrd="1" destOrd="0" presId="urn:microsoft.com/office/officeart/2018/2/layout/IconVerticalSolidList"/>
    <dgm:cxn modelId="{A9A5D41D-8109-411A-9569-EC39BA76F6B0}" type="presParOf" srcId="{272A8071-C5EF-43CC-9647-90BA1B1F142D}" destId="{44A04321-B568-413D-9A9B-DA53FE7ACB88}" srcOrd="2" destOrd="0" presId="urn:microsoft.com/office/officeart/2018/2/layout/IconVerticalSolidList"/>
    <dgm:cxn modelId="{D80E2F94-77DA-4509-B771-52982577BC50}" type="presParOf" srcId="{272A8071-C5EF-43CC-9647-90BA1B1F142D}" destId="{E2EF2BD6-F92B-4BF4-A1AB-B488A94F87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A8BD72-BCD1-4D13-B679-630CF63D1DBB}">
      <dsp:nvSpPr>
        <dsp:cNvPr id="0" name=""/>
        <dsp:cNvSpPr/>
      </dsp:nvSpPr>
      <dsp:spPr>
        <a:xfrm>
          <a:off x="0" y="0"/>
          <a:ext cx="7940660" cy="19417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9BFDD-3FD2-47D2-90E1-DD2D0AA3A41F}">
      <dsp:nvSpPr>
        <dsp:cNvPr id="0" name=""/>
        <dsp:cNvSpPr/>
      </dsp:nvSpPr>
      <dsp:spPr>
        <a:xfrm>
          <a:off x="264064" y="167428"/>
          <a:ext cx="772433" cy="7724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99480-C619-4ECA-87C4-75DE8B7FED12}">
      <dsp:nvSpPr>
        <dsp:cNvPr id="0" name=""/>
        <dsp:cNvSpPr/>
      </dsp:nvSpPr>
      <dsp:spPr>
        <a:xfrm flipH="1">
          <a:off x="1067815" y="34867"/>
          <a:ext cx="2784648" cy="690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635" tIns="148635" rIns="148635" bIns="148635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Conclusion</a:t>
          </a:r>
        </a:p>
      </dsp:txBody>
      <dsp:txXfrm>
        <a:off x="1067815" y="34867"/>
        <a:ext cx="2784648" cy="690738"/>
      </dsp:txXfrm>
    </dsp:sp>
    <dsp:sp modelId="{0EC2413E-3499-4886-A980-116A23430F84}">
      <dsp:nvSpPr>
        <dsp:cNvPr id="0" name=""/>
        <dsp:cNvSpPr/>
      </dsp:nvSpPr>
      <dsp:spPr>
        <a:xfrm>
          <a:off x="0" y="2376042"/>
          <a:ext cx="7940660" cy="22222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C0244-116B-40A8-89B4-BBEAF118C840}">
      <dsp:nvSpPr>
        <dsp:cNvPr id="0" name=""/>
        <dsp:cNvSpPr/>
      </dsp:nvSpPr>
      <dsp:spPr>
        <a:xfrm>
          <a:off x="113339" y="2839669"/>
          <a:ext cx="772433" cy="7724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F2BD6-F92B-4BF4-A1AB-B488A94F87EB}">
      <dsp:nvSpPr>
        <dsp:cNvPr id="0" name=""/>
        <dsp:cNvSpPr/>
      </dsp:nvSpPr>
      <dsp:spPr>
        <a:xfrm>
          <a:off x="1018941" y="2646471"/>
          <a:ext cx="2983113" cy="857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635" tIns="148635" rIns="148635" bIns="148635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Future Improvements</a:t>
          </a:r>
        </a:p>
      </dsp:txBody>
      <dsp:txXfrm>
        <a:off x="1018941" y="2646471"/>
        <a:ext cx="2983113" cy="857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5T07:01:46.5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1B8A6-3520-4EB3-A6A3-6849961B46AB}" type="datetimeFigureOut">
              <a:rPr lang="en-NZ" smtClean="0"/>
              <a:t>13/04/2023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B4192-B46F-40CC-9855-D7FC7673ABD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62613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350B06-B074-48FC-8CFD-53D2CD8FB9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350B06-B074-48FC-8CFD-53D2CD8FB9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409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350B06-B074-48FC-8CFD-53D2CD8FB9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B4192-B46F-40CC-9855-D7FC7673ABDD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06595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34687" y="2506452"/>
            <a:ext cx="8958693" cy="184509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8294" y="5057853"/>
            <a:ext cx="8755087" cy="1221640"/>
          </a:xfrm>
          <a:noFill/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00206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5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7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31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5223494"/>
            <a:ext cx="1727607" cy="62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436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8620" y="3836214"/>
            <a:ext cx="10994760" cy="1628853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48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620" y="5465068"/>
            <a:ext cx="10975163" cy="1018033"/>
          </a:xfrm>
        </p:spPr>
        <p:txBody>
          <a:bodyPr>
            <a:normAutofit/>
          </a:bodyPr>
          <a:lstStyle>
            <a:lvl1pPr marL="0" indent="0" algn="ctr">
              <a:buNone/>
              <a:defRPr sz="3733" b="0" i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2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1596540"/>
            <a:ext cx="10994760" cy="1018035"/>
          </a:xfrm>
        </p:spPr>
        <p:txBody>
          <a:bodyPr>
            <a:normAutofit/>
          </a:bodyPr>
          <a:lstStyle>
            <a:lvl1pPr algn="ctr">
              <a:defRPr sz="4800" baseline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2614573"/>
            <a:ext cx="10994760" cy="3868523"/>
          </a:xfrm>
        </p:spPr>
        <p:txBody>
          <a:bodyPr/>
          <a:lstStyle>
            <a:lvl1pPr algn="ctr">
              <a:defRPr sz="3733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88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06" y="374901"/>
            <a:ext cx="834787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5506" y="1392934"/>
            <a:ext cx="8347873" cy="4681415"/>
          </a:xfrm>
        </p:spPr>
        <p:txBody>
          <a:bodyPr/>
          <a:lstStyle>
            <a:lvl1pPr>
              <a:defRPr sz="3733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65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101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4" y="1596541"/>
            <a:ext cx="10791153" cy="1018033"/>
          </a:xfrm>
        </p:spPr>
        <p:txBody>
          <a:bodyPr>
            <a:normAutofit/>
          </a:bodyPr>
          <a:lstStyle>
            <a:lvl1pPr algn="ctr">
              <a:defRPr sz="4800" baseline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595531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3225393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 sz="2667"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 algn="ctr"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 algn="ctr">
              <a:defRPr sz="2133"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 algn="ctr">
              <a:defRPr sz="2133"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595531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3225393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 sz="2667"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 algn="ctr"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 algn="ctr">
              <a:defRPr sz="2133"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 algn="ctr">
              <a:defRPr sz="2133"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45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21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171294"/>
            <a:ext cx="10994760" cy="1189327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800147"/>
            <a:ext cx="10994760" cy="4479341"/>
          </a:xfrm>
        </p:spPr>
        <p:txBody>
          <a:bodyPr/>
          <a:lstStyle>
            <a:lvl1pPr algn="l">
              <a:defRPr sz="3733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1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71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97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73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154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9875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9270" y="3470788"/>
            <a:ext cx="10652964" cy="219259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9105" y="5653563"/>
            <a:ext cx="10633977" cy="91438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00B0F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178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19" y="908713"/>
            <a:ext cx="10994760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124" y="1995948"/>
            <a:ext cx="10994760" cy="4054528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546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1967" y="620707"/>
            <a:ext cx="837909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1967" y="1638741"/>
            <a:ext cx="8379093" cy="4681415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642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57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5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1901" y="578507"/>
            <a:ext cx="7940660" cy="763525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1901" y="1598079"/>
            <a:ext cx="7940660" cy="4681415"/>
          </a:xfrm>
        </p:spPr>
        <p:txBody>
          <a:bodyPr/>
          <a:lstStyle>
            <a:lvl1pPr>
              <a:defRPr sz="3733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83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4" y="725986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128713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758576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128713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758576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16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275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902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231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828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00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4196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1" y="782114"/>
            <a:ext cx="5700985" cy="264688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rgbClr val="FE920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1" y="3429000"/>
            <a:ext cx="5700985" cy="1832461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CCCC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</a:p>
          <a:p>
            <a:r>
              <a:rPr lang="en-US" dirty="0"/>
              <a:t>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7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2003753"/>
            <a:ext cx="10994760" cy="814427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FE920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3021787"/>
            <a:ext cx="10994760" cy="3257700"/>
          </a:xfrm>
        </p:spPr>
        <p:txBody>
          <a:bodyPr/>
          <a:lstStyle>
            <a:lvl1pPr algn="l">
              <a:defRPr sz="3733">
                <a:solidFill>
                  <a:srgbClr val="CCCC00"/>
                </a:solidFill>
              </a:defRPr>
            </a:lvl1pPr>
            <a:lvl2pPr algn="l">
              <a:defRPr>
                <a:solidFill>
                  <a:srgbClr val="CCCC00"/>
                </a:solidFill>
              </a:defRPr>
            </a:lvl2pPr>
            <a:lvl3pPr algn="l">
              <a:defRPr>
                <a:solidFill>
                  <a:srgbClr val="CCCC00"/>
                </a:solidFill>
              </a:defRPr>
            </a:lvl3pPr>
            <a:lvl4pPr algn="l">
              <a:defRPr>
                <a:solidFill>
                  <a:srgbClr val="CCCC00"/>
                </a:solidFill>
              </a:defRPr>
            </a:lvl4pPr>
            <a:lvl5pPr algn="l">
              <a:defRPr>
                <a:solidFill>
                  <a:srgbClr val="CCCC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628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07" y="578507"/>
            <a:ext cx="8347872" cy="763525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FE920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5507" y="1392934"/>
            <a:ext cx="8347872" cy="4681415"/>
          </a:xfrm>
        </p:spPr>
        <p:txBody>
          <a:bodyPr/>
          <a:lstStyle>
            <a:lvl1pPr>
              <a:defRPr sz="3733">
                <a:solidFill>
                  <a:srgbClr val="CCCC00"/>
                </a:solidFill>
              </a:defRPr>
            </a:lvl1pPr>
            <a:lvl2pPr>
              <a:defRPr>
                <a:solidFill>
                  <a:srgbClr val="CCCC00"/>
                </a:solidFill>
              </a:defRPr>
            </a:lvl2pPr>
            <a:lvl3pPr>
              <a:defRPr>
                <a:solidFill>
                  <a:srgbClr val="CCCC00"/>
                </a:solidFill>
              </a:defRPr>
            </a:lvl3pPr>
            <a:lvl4pPr>
              <a:defRPr>
                <a:solidFill>
                  <a:srgbClr val="CCCC00"/>
                </a:solidFill>
              </a:defRPr>
            </a:lvl4pPr>
            <a:lvl5pPr>
              <a:defRPr>
                <a:solidFill>
                  <a:srgbClr val="CCCC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98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581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379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314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1" y="2003753"/>
            <a:ext cx="10994761" cy="814427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FE920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789237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CCCC0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3428999"/>
            <a:ext cx="5386917" cy="2850495"/>
          </a:xfrm>
        </p:spPr>
        <p:txBody>
          <a:bodyPr/>
          <a:lstStyle>
            <a:lvl1pPr algn="ctr">
              <a:defRPr sz="3200">
                <a:solidFill>
                  <a:srgbClr val="CCCC00"/>
                </a:solidFill>
              </a:defRPr>
            </a:lvl1pPr>
            <a:lvl2pPr algn="ctr">
              <a:defRPr sz="2667">
                <a:solidFill>
                  <a:srgbClr val="CCCC00"/>
                </a:solidFill>
              </a:defRPr>
            </a:lvl2pPr>
            <a:lvl3pPr algn="ctr">
              <a:defRPr sz="2400">
                <a:solidFill>
                  <a:srgbClr val="CCCC00"/>
                </a:solidFill>
              </a:defRPr>
            </a:lvl3pPr>
            <a:lvl4pPr algn="ctr">
              <a:defRPr sz="2133">
                <a:solidFill>
                  <a:srgbClr val="CCCC00"/>
                </a:solidFill>
              </a:defRPr>
            </a:lvl4pPr>
            <a:lvl5pPr algn="ctr">
              <a:defRPr sz="2133">
                <a:solidFill>
                  <a:srgbClr val="CCCC0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789237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CCCC0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3428999"/>
            <a:ext cx="5389033" cy="2850495"/>
          </a:xfrm>
        </p:spPr>
        <p:txBody>
          <a:bodyPr/>
          <a:lstStyle>
            <a:lvl1pPr algn="ctr">
              <a:defRPr sz="3200">
                <a:solidFill>
                  <a:srgbClr val="CCCC00"/>
                </a:solidFill>
              </a:defRPr>
            </a:lvl1pPr>
            <a:lvl2pPr algn="ctr">
              <a:defRPr sz="2667">
                <a:solidFill>
                  <a:srgbClr val="CCCC00"/>
                </a:solidFill>
              </a:defRPr>
            </a:lvl2pPr>
            <a:lvl3pPr algn="ctr">
              <a:defRPr sz="2400">
                <a:solidFill>
                  <a:srgbClr val="CCCC00"/>
                </a:solidFill>
              </a:defRPr>
            </a:lvl3pPr>
            <a:lvl4pPr algn="ctr">
              <a:defRPr sz="2133">
                <a:solidFill>
                  <a:srgbClr val="CCCC00"/>
                </a:solidFill>
              </a:defRPr>
            </a:lvl4pPr>
            <a:lvl5pPr algn="ctr">
              <a:defRPr sz="2133">
                <a:solidFill>
                  <a:srgbClr val="CCCC0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763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037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1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162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778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958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D0392309-F313-42CC-A3FA-B26C9A032E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4408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3990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8620" y="3632607"/>
            <a:ext cx="10994760" cy="183246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620" y="5471222"/>
            <a:ext cx="10975163" cy="1018033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C79E37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1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1630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985720"/>
            <a:ext cx="10994760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C79E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2003754"/>
            <a:ext cx="10994760" cy="4479343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002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06" y="374901"/>
            <a:ext cx="834787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C79E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5506" y="1392934"/>
            <a:ext cx="8347873" cy="4681415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833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729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833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4" y="985721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C79E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410967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3040829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410967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3040829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565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978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493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82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702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64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374901"/>
            <a:ext cx="10994761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242820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818181"/>
            <a:ext cx="5386917" cy="2850495"/>
          </a:xfrm>
        </p:spPr>
        <p:txBody>
          <a:bodyPr/>
          <a:lstStyle>
            <a:lvl1pPr algn="ctr">
              <a:defRPr sz="3200">
                <a:solidFill>
                  <a:srgbClr val="002060"/>
                </a:solidFill>
              </a:defRPr>
            </a:lvl1pPr>
            <a:lvl2pPr algn="ctr">
              <a:defRPr sz="2667">
                <a:solidFill>
                  <a:srgbClr val="002060"/>
                </a:solidFill>
              </a:defRPr>
            </a:lvl2pPr>
            <a:lvl3pPr algn="ctr">
              <a:defRPr sz="2400">
                <a:solidFill>
                  <a:srgbClr val="002060"/>
                </a:solidFill>
              </a:defRPr>
            </a:lvl3pPr>
            <a:lvl4pPr algn="ctr">
              <a:defRPr sz="2133">
                <a:solidFill>
                  <a:srgbClr val="002060"/>
                </a:solidFill>
              </a:defRPr>
            </a:lvl4pPr>
            <a:lvl5pPr algn="ctr">
              <a:defRPr sz="2133">
                <a:solidFill>
                  <a:srgbClr val="00206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242820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818181"/>
            <a:ext cx="5389033" cy="2850495"/>
          </a:xfrm>
        </p:spPr>
        <p:txBody>
          <a:bodyPr/>
          <a:lstStyle>
            <a:lvl1pPr algn="ctr">
              <a:defRPr sz="3200">
                <a:solidFill>
                  <a:srgbClr val="002060"/>
                </a:solidFill>
              </a:defRPr>
            </a:lvl1pPr>
            <a:lvl2pPr algn="ctr">
              <a:defRPr sz="2667">
                <a:solidFill>
                  <a:srgbClr val="002060"/>
                </a:solidFill>
              </a:defRPr>
            </a:lvl2pPr>
            <a:lvl3pPr algn="ctr">
              <a:defRPr sz="2400">
                <a:solidFill>
                  <a:srgbClr val="002060"/>
                </a:solidFill>
              </a:defRPr>
            </a:lvl3pPr>
            <a:lvl4pPr algn="ctr">
              <a:defRPr sz="2133">
                <a:solidFill>
                  <a:srgbClr val="002060"/>
                </a:solidFill>
              </a:defRPr>
            </a:lvl4pPr>
            <a:lvl5pPr algn="ctr">
              <a:defRPr sz="2133">
                <a:solidFill>
                  <a:srgbClr val="00206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82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1724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76921" y="1769807"/>
            <a:ext cx="10652964" cy="219259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rgbClr val="A4660C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7596" y="4257382"/>
            <a:ext cx="10633977" cy="91438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660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123" y="436764"/>
            <a:ext cx="10994760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A466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124" y="1681316"/>
            <a:ext cx="10994760" cy="4369160"/>
          </a:xfrm>
        </p:spPr>
        <p:txBody>
          <a:bodyPr/>
          <a:lstStyle>
            <a:lvl1pPr algn="l">
              <a:defRPr sz="3733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288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6664" y="620707"/>
            <a:ext cx="8615065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A466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6664" y="1638741"/>
            <a:ext cx="8615065" cy="4681415"/>
          </a:xfrm>
        </p:spPr>
        <p:txBody>
          <a:bodyPr/>
          <a:lstStyle>
            <a:lvl1pPr>
              <a:defRPr sz="3733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304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536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958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4" y="322864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A466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128713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A4660C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758576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128713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A4660C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758576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846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720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38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693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182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086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1601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1250" y="2536723"/>
            <a:ext cx="9438969" cy="205494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9072" y="4965296"/>
            <a:ext cx="9252155" cy="90456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tx2">
                    <a:lumMod val="5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062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97" y="456431"/>
            <a:ext cx="11012131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285" y="1592826"/>
            <a:ext cx="10994760" cy="4778477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357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2652" y="591210"/>
            <a:ext cx="8407777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463" y="1569915"/>
            <a:ext cx="8436079" cy="4681415"/>
          </a:xfrm>
        </p:spPr>
        <p:txBody>
          <a:bodyPr/>
          <a:lstStyle>
            <a:lvl1pPr>
              <a:defRPr sz="3733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3413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3556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231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082" y="431023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1951717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581580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1951717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581580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9972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33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5847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9065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402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9955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1573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38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7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5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9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2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5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8.jp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2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0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62555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3211367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F888E-C563-4C70-B159-74633ECD6BEA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4027622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41513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25908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425330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9" Type="http://schemas.openxmlformats.org/officeDocument/2006/relationships/image" Target="../media/image3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the </a:t>
            </a:r>
            <a:br>
              <a:rPr lang="en-US" dirty="0"/>
            </a:br>
            <a:r>
              <a:rPr lang="en-US" dirty="0"/>
              <a:t>price of Bitcoin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Rojesh Dhakal</a:t>
            </a:r>
          </a:p>
        </p:txBody>
      </p:sp>
    </p:spTree>
    <p:extLst>
      <p:ext uri="{BB962C8B-B14F-4D97-AF65-F5344CB8AC3E}">
        <p14:creationId xmlns:p14="http://schemas.microsoft.com/office/powerpoint/2010/main" val="1281799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98620" y="4928844"/>
            <a:ext cx="10994760" cy="183246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313202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D7A3C507-23A1-B17A-ED66-4A0E87F8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957" y="70338"/>
            <a:ext cx="7707086" cy="884255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Closing Price over the years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56CE69EB-2C5E-CD47-3958-74963B8DA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30" y="954593"/>
            <a:ext cx="6057548" cy="5375869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02B12F-5120-46F0-6487-F001FAFD9ED1}"/>
              </a:ext>
            </a:extLst>
          </p:cNvPr>
          <p:cNvSpPr txBox="1">
            <a:spLocks/>
          </p:cNvSpPr>
          <p:nvPr/>
        </p:nvSpPr>
        <p:spPr>
          <a:xfrm>
            <a:off x="2843682" y="1720780"/>
            <a:ext cx="7707086" cy="325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800" kern="1200">
                <a:solidFill>
                  <a:srgbClr val="C79E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Exponential</a:t>
            </a:r>
            <a:r>
              <a:rPr lang="en-US" sz="2000" dirty="0"/>
              <a:t> Growth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All-time high of </a:t>
            </a:r>
            <a:r>
              <a:rPr lang="en-US" sz="2000" b="1" dirty="0"/>
              <a:t>$67567 </a:t>
            </a:r>
          </a:p>
        </p:txBody>
      </p:sp>
    </p:spTree>
    <p:extLst>
      <p:ext uri="{BB962C8B-B14F-4D97-AF65-F5344CB8AC3E}">
        <p14:creationId xmlns:p14="http://schemas.microsoft.com/office/powerpoint/2010/main" val="407060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0BB4F8-11B7-B2ED-AC87-1601A34C6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702" y="1017996"/>
            <a:ext cx="4833368" cy="5433046"/>
          </a:xfrm>
        </p:spPr>
        <p:txBody>
          <a:bodyPr>
            <a:normAutofit/>
          </a:bodyPr>
          <a:lstStyle/>
          <a:p>
            <a:r>
              <a:rPr lang="en-US" sz="1600" dirty="0"/>
              <a:t>- $100 would be worth </a:t>
            </a:r>
            <a:r>
              <a:rPr lang="en-US" sz="1600" b="1" dirty="0"/>
              <a:t>$14874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- </a:t>
            </a:r>
            <a:r>
              <a:rPr lang="en-US" sz="1600" b="1" dirty="0"/>
              <a:t>14774% </a:t>
            </a:r>
            <a:r>
              <a:rPr lang="en-US" sz="1600" dirty="0"/>
              <a:t>whopping return</a:t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8BD10A-9A2B-0C53-5B6E-EC97FBE52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433" y="1017996"/>
            <a:ext cx="6551525" cy="5433046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FEAB85-8665-EDAC-CC02-0B35B512B7B4}"/>
              </a:ext>
            </a:extLst>
          </p:cNvPr>
          <p:cNvSpPr txBox="1"/>
          <p:nvPr/>
        </p:nvSpPr>
        <p:spPr>
          <a:xfrm>
            <a:off x="2662702" y="120737"/>
            <a:ext cx="61294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C79E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Return on Investment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56408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CCCFD2-4956-3D65-B4B0-E91AE04D5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4070" y="578507"/>
            <a:ext cx="3376246" cy="5792148"/>
          </a:xfrm>
        </p:spPr>
        <p:txBody>
          <a:bodyPr>
            <a:normAutofit/>
          </a:bodyPr>
          <a:lstStyle/>
          <a:p>
            <a:r>
              <a:rPr lang="en-US" sz="1600" dirty="0"/>
              <a:t>     - $100 would be </a:t>
            </a:r>
            <a:r>
              <a:rPr lang="en-US" sz="1600" b="1" dirty="0"/>
              <a:t>worth $23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     - Loss of </a:t>
            </a:r>
            <a:r>
              <a:rPr lang="en-US" sz="1600" b="1" dirty="0"/>
              <a:t>177% 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93E76BF-8DD4-F450-3633-88210F588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739" y="578507"/>
            <a:ext cx="6494585" cy="5973017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FAE70A-879A-9D4E-2E4A-80BC0A9AB499}"/>
              </a:ext>
            </a:extLst>
          </p:cNvPr>
          <p:cNvSpPr txBox="1"/>
          <p:nvPr/>
        </p:nvSpPr>
        <p:spPr>
          <a:xfrm>
            <a:off x="2491992" y="118013"/>
            <a:ext cx="6129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C79E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Return on Investment: 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16792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D646114-9964-5552-1A0A-47FC8F8FE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33" y="1649447"/>
            <a:ext cx="7425267" cy="4772967"/>
          </a:xfrm>
          <a:prstGeom prst="rect">
            <a:avLst/>
          </a:prstGeom>
          <a:noFill/>
        </p:spPr>
      </p:pic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8A19A93-63A3-E934-6F66-5340353AE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3811" y="2600710"/>
            <a:ext cx="4011084" cy="22526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Buy/Sell </a:t>
            </a:r>
            <a:r>
              <a:rPr lang="en-US" b="1" dirty="0">
                <a:solidFill>
                  <a:schemeClr val="bg1"/>
                </a:solidFill>
              </a:rPr>
              <a:t>Signal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8752C2-23F2-A923-9A94-A8F6DFB9AD48}"/>
              </a:ext>
            </a:extLst>
          </p:cNvPr>
          <p:cNvSpPr txBox="1"/>
          <p:nvPr/>
        </p:nvSpPr>
        <p:spPr>
          <a:xfrm>
            <a:off x="9382162" y="149676"/>
            <a:ext cx="25552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Moving Average</a:t>
            </a:r>
            <a:endParaRPr lang="en-NZ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8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ARIMA Model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5B0338D-449D-2B9F-A030-46D246CF6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2433" y="1751635"/>
            <a:ext cx="5273497" cy="3962743"/>
          </a:xfrm>
        </p:spPr>
      </p:pic>
    </p:spTree>
    <p:extLst>
      <p:ext uri="{BB962C8B-B14F-4D97-AF65-F5344CB8AC3E}">
        <p14:creationId xmlns:p14="http://schemas.microsoft.com/office/powerpoint/2010/main" val="2538569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654" y="1887478"/>
            <a:ext cx="3641783" cy="8144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u="sng" dirty="0"/>
              <a:t>Predictions: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074755"/>
            <a:ext cx="5386917" cy="28504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RMSE: </a:t>
            </a:r>
            <a:r>
              <a:rPr lang="en-US" dirty="0"/>
              <a:t>1214.39</a:t>
            </a:r>
          </a:p>
          <a:p>
            <a:pPr marL="0" indent="0">
              <a:buNone/>
            </a:pPr>
            <a:r>
              <a:rPr lang="en-US" b="1" dirty="0"/>
              <a:t>MAPE: </a:t>
            </a:r>
            <a:r>
              <a:rPr lang="en-US" dirty="0"/>
              <a:t>2.34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F4276AB9-663D-0C14-1358-A8F54001D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98" y="2003753"/>
            <a:ext cx="6099349" cy="462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96DB8EF-2C03-27A3-0E80-F96F26DEF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19" y="2003753"/>
            <a:ext cx="3440817" cy="814427"/>
          </a:xfrm>
        </p:spPr>
        <p:txBody>
          <a:bodyPr>
            <a:noAutofit/>
          </a:bodyPr>
          <a:lstStyle/>
          <a:p>
            <a:r>
              <a:rPr lang="en-US" sz="5400" b="1" u="sng" dirty="0"/>
              <a:t>Forecasted</a:t>
            </a:r>
          </a:p>
        </p:txBody>
      </p:sp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6981C64D-CA75-A487-A504-390FFB55D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291" y="2003753"/>
            <a:ext cx="7329960" cy="447743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9BDBF-E675-C4A1-A3FA-183A13C4CC27}"/>
              </a:ext>
            </a:extLst>
          </p:cNvPr>
          <p:cNvSpPr txBox="1">
            <a:spLocks/>
          </p:cNvSpPr>
          <p:nvPr/>
        </p:nvSpPr>
        <p:spPr>
          <a:xfrm>
            <a:off x="598620" y="3905594"/>
            <a:ext cx="3129318" cy="1882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800" kern="1200" baseline="0">
                <a:solidFill>
                  <a:srgbClr val="FE920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Higher= 41,00</a:t>
            </a:r>
          </a:p>
          <a:p>
            <a:pPr algn="ctr"/>
            <a:r>
              <a:rPr lang="en-US" dirty="0"/>
              <a:t>Lower=14000</a:t>
            </a:r>
          </a:p>
        </p:txBody>
      </p:sp>
    </p:spTree>
    <p:extLst>
      <p:ext uri="{BB962C8B-B14F-4D97-AF65-F5344CB8AC3E}">
        <p14:creationId xmlns:p14="http://schemas.microsoft.com/office/powerpoint/2010/main" val="2740006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4CD220C-9A48-02EA-FE05-A5E2348BD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LSTM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1AF4A9-661E-8E23-BC6C-5E30D1B02E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2532185"/>
            <a:ext cx="5384800" cy="3484916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Type of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recurrent neural network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(RNN).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Composed of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memory cells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which can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store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long sequences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of data.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Capture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propagate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long-term dependencies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 the input sequence.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0425E4-6BE2-8271-A1F8-725F18D2D806}"/>
              </a:ext>
            </a:extLst>
          </p:cNvPr>
          <p:cNvSpPr txBox="1">
            <a:spLocks/>
          </p:cNvSpPr>
          <p:nvPr/>
        </p:nvSpPr>
        <p:spPr>
          <a:xfrm>
            <a:off x="406400" y="1709262"/>
            <a:ext cx="5384800" cy="1054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u="sng" dirty="0">
                <a:solidFill>
                  <a:schemeClr val="bg1">
                    <a:lumMod val="95000"/>
                  </a:schemeClr>
                </a:solidFill>
              </a:rPr>
              <a:t>LSTM</a:t>
            </a:r>
          </a:p>
        </p:txBody>
      </p:sp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A82D6A50-2865-D1C6-432A-855F2BE063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709261"/>
            <a:ext cx="5384800" cy="4307840"/>
          </a:xfrm>
        </p:spPr>
      </p:pic>
    </p:spTree>
    <p:extLst>
      <p:ext uri="{BB962C8B-B14F-4D97-AF65-F5344CB8AC3E}">
        <p14:creationId xmlns:p14="http://schemas.microsoft.com/office/powerpoint/2010/main" val="3732008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98808DB6-84D7-E844-6D16-6E7559547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32" y="1887575"/>
            <a:ext cx="4011084" cy="510652"/>
          </a:xfrm>
        </p:spPr>
        <p:txBody>
          <a:bodyPr anchor="b">
            <a:norm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Actual Vs Prediction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1C3E63C-0D37-3CF1-70A2-8A9A2D542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8732" y="2646044"/>
            <a:ext cx="4011084" cy="3754754"/>
          </a:xfrm>
        </p:spPr>
        <p:txBody>
          <a:bodyPr/>
          <a:lstStyle/>
          <a:p>
            <a:pPr marL="0" indent="0" algn="ctr">
              <a:buNone/>
            </a:pP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RMSE: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437.93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MAPE: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3.52</a:t>
            </a:r>
          </a:p>
          <a:p>
            <a:endParaRPr lang="en-US" dirty="0"/>
          </a:p>
        </p:txBody>
      </p:sp>
      <p:pic>
        <p:nvPicPr>
          <p:cNvPr id="5" name="Content Placeholder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5DC2A97D-EA41-104A-D376-AF672EB32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3" y="1495821"/>
            <a:ext cx="6815137" cy="4643721"/>
          </a:xfrm>
        </p:spPr>
      </p:pic>
    </p:spTree>
    <p:extLst>
      <p:ext uri="{BB962C8B-B14F-4D97-AF65-F5344CB8AC3E}">
        <p14:creationId xmlns:p14="http://schemas.microsoft.com/office/powerpoint/2010/main" val="1258675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Disclaimer!!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C6F94-620E-AE2E-7DBA-7F20D94EC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593" y="1778949"/>
            <a:ext cx="8081624" cy="44208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F97A7E8-21CC-34E8-569D-3F772342A75D}"/>
                  </a:ext>
                </a:extLst>
              </p14:cNvPr>
              <p14:cNvContentPartPr/>
              <p14:nvPr/>
            </p14:nvContentPartPr>
            <p14:xfrm>
              <a:off x="2943938" y="1798251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F97A7E8-21CC-34E8-569D-3F772342A7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9938" y="1690611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9974-90DA-5E0A-EB39-168839CF3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900" y="578507"/>
            <a:ext cx="8855347" cy="763525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 and Future Improvements</a:t>
            </a:r>
            <a:endParaRPr lang="en-NZ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35FE177D-5CF8-C51E-0900-D39346C44E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6271479"/>
              </p:ext>
            </p:extLst>
          </p:nvPr>
        </p:nvGraphicFramePr>
        <p:xfrm>
          <a:off x="3041901" y="1598079"/>
          <a:ext cx="7940660" cy="468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0F8A6BC-0818-0080-150B-3D2244E4F526}"/>
              </a:ext>
            </a:extLst>
          </p:cNvPr>
          <p:cNvSpPr/>
          <p:nvPr/>
        </p:nvSpPr>
        <p:spPr>
          <a:xfrm>
            <a:off x="4320792" y="2140299"/>
            <a:ext cx="4923692" cy="1288701"/>
          </a:xfrm>
          <a:prstGeom prst="rect">
            <a:avLst/>
          </a:prstGeom>
          <a:solidFill>
            <a:srgbClr val="D0D8E8"/>
          </a:solidFill>
          <a:ln>
            <a:solidFill>
              <a:srgbClr val="D0D8E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LSTM </a:t>
            </a:r>
            <a:r>
              <a:rPr lang="en-US" dirty="0"/>
              <a:t>seems to be performing well.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 can be done with </a:t>
            </a:r>
            <a:r>
              <a:rPr lang="en-US" b="1" dirty="0"/>
              <a:t>high accuracy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Cannot </a:t>
            </a:r>
            <a:r>
              <a:rPr lang="en-US" b="1" dirty="0"/>
              <a:t>fully implement </a:t>
            </a:r>
            <a:r>
              <a:rPr lang="en-US" dirty="0"/>
              <a:t>it.  </a:t>
            </a:r>
            <a:endParaRPr lang="en-NZ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844697-4E0B-6E9E-8711-618DE3BA312B}"/>
              </a:ext>
            </a:extLst>
          </p:cNvPr>
          <p:cNvSpPr/>
          <p:nvPr/>
        </p:nvSpPr>
        <p:spPr>
          <a:xfrm>
            <a:off x="4320792" y="4908229"/>
            <a:ext cx="3898760" cy="1010251"/>
          </a:xfrm>
          <a:prstGeom prst="rect">
            <a:avLst/>
          </a:prstGeom>
          <a:solidFill>
            <a:srgbClr val="D0D8E8"/>
          </a:solidFill>
          <a:ln>
            <a:solidFill>
              <a:srgbClr val="D0D8E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</a:t>
            </a:r>
            <a:r>
              <a:rPr lang="en-US" b="1" dirty="0"/>
              <a:t> features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</a:t>
            </a:r>
            <a:r>
              <a:rPr lang="en-US" b="1" dirty="0"/>
              <a:t>historical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Ensemble</a:t>
            </a:r>
            <a:r>
              <a:rPr lang="en-US" dirty="0"/>
              <a:t> techniques.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84228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91C8AB1-ADBE-E053-3024-96BB2E68C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184" y="180870"/>
            <a:ext cx="8322516" cy="6330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3642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some writing&#10;&#10;Description automatically generated with low confidence">
            <a:extLst>
              <a:ext uri="{FF2B5EF4-FFF2-40B4-BE49-F238E27FC236}">
                <a16:creationId xmlns:a16="http://schemas.microsoft.com/office/drawing/2014/main" id="{C12B48FB-9ADB-A124-01C6-581B0B132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981" y="120580"/>
            <a:ext cx="4004041" cy="149720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91050" y="1848896"/>
            <a:ext cx="11473361" cy="4059534"/>
          </a:xfrm>
        </p:spPr>
        <p:txBody>
          <a:bodyPr>
            <a:normAutofit fontScale="92500"/>
          </a:bodyPr>
          <a:lstStyle/>
          <a:p>
            <a:pPr algn="ctr">
              <a:lnSpc>
                <a:spcPct val="250000"/>
              </a:lnSpc>
            </a:pPr>
            <a:r>
              <a:rPr lang="en-US" sz="1200" b="1" dirty="0"/>
              <a:t>Name: </a:t>
            </a:r>
            <a:r>
              <a:rPr lang="en-US" sz="1200" dirty="0"/>
              <a:t>Rojesh Dhakal</a:t>
            </a:r>
          </a:p>
          <a:p>
            <a:pPr algn="ctr">
              <a:lnSpc>
                <a:spcPct val="250000"/>
              </a:lnSpc>
            </a:pPr>
            <a:r>
              <a:rPr lang="en-US" sz="1200" b="1" dirty="0"/>
              <a:t>Background: </a:t>
            </a:r>
            <a:r>
              <a:rPr lang="en-US" sz="1200" dirty="0"/>
              <a:t>Data Science &amp; Bitcoin Enthusiast</a:t>
            </a:r>
          </a:p>
          <a:p>
            <a:pPr algn="ctr">
              <a:lnSpc>
                <a:spcPct val="250000"/>
              </a:lnSpc>
            </a:pPr>
            <a:r>
              <a:rPr lang="en-US" sz="1200" b="1" dirty="0"/>
              <a:t>Motivation</a:t>
            </a:r>
            <a:r>
              <a:rPr lang="en-US" sz="1200" dirty="0"/>
              <a:t>: Combining data science with enthusiasm for </a:t>
            </a:r>
          </a:p>
          <a:p>
            <a:pPr algn="ctr">
              <a:lnSpc>
                <a:spcPct val="250000"/>
              </a:lnSpc>
            </a:pPr>
            <a:r>
              <a:rPr lang="en-US" sz="1200" dirty="0"/>
              <a:t>Bitcoin to explore innovative ways to predict the price.</a:t>
            </a:r>
          </a:p>
          <a:p>
            <a:pPr algn="ctr">
              <a:lnSpc>
                <a:spcPct val="250000"/>
              </a:lnSpc>
            </a:pPr>
            <a:r>
              <a:rPr lang="en-US" sz="1200" b="1" dirty="0"/>
              <a:t>Expertise: </a:t>
            </a:r>
            <a:r>
              <a:rPr lang="en-US" sz="1200" dirty="0"/>
              <a:t>Data analysis and modelling and machine learning techniques.</a:t>
            </a:r>
          </a:p>
          <a:p>
            <a:pPr algn="ctr">
              <a:lnSpc>
                <a:spcPct val="250000"/>
              </a:lnSpc>
            </a:pPr>
            <a:r>
              <a:rPr lang="en-US" sz="1200" b="1" dirty="0"/>
              <a:t>Goal: </a:t>
            </a:r>
            <a:r>
              <a:rPr lang="en-US" sz="1200" dirty="0"/>
              <a:t>Data driven approaches to gain insights to make informed decisions.</a:t>
            </a:r>
          </a:p>
          <a:p>
            <a:pPr algn="ctr">
              <a:lnSpc>
                <a:spcPct val="250000"/>
              </a:lnSpc>
            </a:pPr>
            <a:r>
              <a:rPr lang="en-US" sz="1200" b="1" dirty="0"/>
              <a:t>Quote: </a:t>
            </a:r>
            <a:r>
              <a:rPr lang="en-US" sz="1200" dirty="0"/>
              <a:t>"Data Science and Bitcoin are my two  passions, and I believe in unlocking</a:t>
            </a:r>
          </a:p>
          <a:p>
            <a:pPr algn="ctr">
              <a:lnSpc>
                <a:spcPct val="250000"/>
              </a:lnSpc>
            </a:pPr>
            <a:r>
              <a:rPr lang="en-US" sz="1200" dirty="0"/>
              <a:t> secrets within data to provide valuable insights into the future of cryptocurrencies.” </a:t>
            </a:r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4CD78-3A3C-BF8C-D347-03BF22A50A01}"/>
              </a:ext>
            </a:extLst>
          </p:cNvPr>
          <p:cNvSpPr txBox="1"/>
          <p:nvPr/>
        </p:nvSpPr>
        <p:spPr>
          <a:xfrm>
            <a:off x="7385538" y="2853733"/>
            <a:ext cx="4467460" cy="21101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r" defTabSz="1219170"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-Digital Currency</a:t>
            </a:r>
          </a:p>
          <a:p>
            <a:pPr algn="r" defTabSz="1219170"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-21 million supply</a:t>
            </a:r>
          </a:p>
          <a:p>
            <a:pPr algn="r" defTabSz="1219170"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-Digital Gold</a:t>
            </a:r>
          </a:p>
          <a:p>
            <a:pPr algn="r" defTabSz="1219170"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-No Financial</a:t>
            </a:r>
          </a:p>
          <a:p>
            <a:pPr algn="r" defTabSz="1219170"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Institutions</a:t>
            </a:r>
          </a:p>
          <a:p>
            <a:pPr algn="r" defTabSz="1219170">
              <a:spcBef>
                <a:spcPct val="0"/>
              </a:spcBef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r" defTabSz="1219170"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6842276-DD09-F5AF-A22E-24D514821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7517" y="21265"/>
            <a:ext cx="6145618" cy="904568"/>
          </a:xfrm>
        </p:spPr>
        <p:txBody>
          <a:bodyPr>
            <a:noAutofit/>
          </a:bodyPr>
          <a:lstStyle/>
          <a:p>
            <a:pPr algn="ctr" defTabSz="1219170"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	CONTEXT</a:t>
            </a:r>
          </a:p>
        </p:txBody>
      </p:sp>
    </p:spTree>
    <p:extLst>
      <p:ext uri="{BB962C8B-B14F-4D97-AF65-F5344CB8AC3E}">
        <p14:creationId xmlns:p14="http://schemas.microsoft.com/office/powerpoint/2010/main" val="1257878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59E3-4292-59D0-2226-6BFF2DDDB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40" y="161246"/>
            <a:ext cx="10994760" cy="1189327"/>
          </a:xfrm>
        </p:spPr>
        <p:txBody>
          <a:bodyPr/>
          <a:lstStyle/>
          <a:p>
            <a:r>
              <a:rPr lang="en-US" dirty="0"/>
              <a:t>Business Question </a:t>
            </a:r>
            <a:endParaRPr lang="en-NZ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24D6395-8865-165A-EF97-B3ADC6F19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833" y="3021238"/>
            <a:ext cx="9303302" cy="278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27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4CD78-3A3C-BF8C-D347-03BF22A50A01}"/>
              </a:ext>
            </a:extLst>
          </p:cNvPr>
          <p:cNvSpPr txBox="1"/>
          <p:nvPr/>
        </p:nvSpPr>
        <p:spPr>
          <a:xfrm>
            <a:off x="7727183" y="532562"/>
            <a:ext cx="2853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Importance of Question</a:t>
            </a:r>
            <a:endParaRPr lang="en-NZ"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0CFB7-E5B6-0105-FA3E-B840F271EDA8}"/>
              </a:ext>
            </a:extLst>
          </p:cNvPr>
          <p:cNvSpPr txBox="1"/>
          <p:nvPr/>
        </p:nvSpPr>
        <p:spPr>
          <a:xfrm>
            <a:off x="1567543" y="2250831"/>
            <a:ext cx="9013372" cy="3577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96734-3797-80B8-A8C4-BAFB41F25EB4}"/>
              </a:ext>
            </a:extLst>
          </p:cNvPr>
          <p:cNvSpPr txBox="1"/>
          <p:nvPr/>
        </p:nvSpPr>
        <p:spPr>
          <a:xfrm>
            <a:off x="1768510" y="2823587"/>
            <a:ext cx="9083710" cy="2833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3A2FAA-212A-3248-6053-5126EDC04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780" y="2250831"/>
            <a:ext cx="9241135" cy="390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26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CB3002-55B1-D720-23A7-B8AB43DAD9C4}"/>
              </a:ext>
            </a:extLst>
          </p:cNvPr>
          <p:cNvSpPr txBox="1"/>
          <p:nvPr/>
        </p:nvSpPr>
        <p:spPr>
          <a:xfrm>
            <a:off x="2441749" y="1516315"/>
            <a:ext cx="6611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DATA PIPELINE</a:t>
            </a:r>
            <a:endParaRPr lang="en-NZ" sz="4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9AD7B-1D5D-7ED6-28DF-1B6393AF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38" y="3429000"/>
            <a:ext cx="11113476" cy="198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45506" y="219246"/>
            <a:ext cx="8347873" cy="63360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6A62B-E98A-A5BF-6E35-27F98DF77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5506" y="852350"/>
            <a:ext cx="8631646" cy="57192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     	</a:t>
            </a:r>
          </a:p>
          <a:p>
            <a:pPr marL="0" indent="0">
              <a:buNone/>
            </a:pPr>
            <a:r>
              <a:rPr lang="en-US" dirty="0"/>
              <a:t>	YFINANCE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DATA FROM 2014-2023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7 FEATURES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3200 ROWS AND COLUMNS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CLEAN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endParaRPr lang="en-N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78A3AE-9AEF-86DC-51CC-62BEA0094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904" y="2892899"/>
            <a:ext cx="634039" cy="634039"/>
          </a:xfrm>
          <a:prstGeom prst="rect">
            <a:avLst/>
          </a:prstGeom>
        </p:spPr>
      </p:pic>
      <p:sp>
        <p:nvSpPr>
          <p:cNvPr id="9" name="Rectangle 8" descr="Mop and bucket">
            <a:extLst>
              <a:ext uri="{FF2B5EF4-FFF2-40B4-BE49-F238E27FC236}">
                <a16:creationId xmlns:a16="http://schemas.microsoft.com/office/drawing/2014/main" id="{4FF1E225-C32A-B88E-3132-FF09830A48EF}"/>
              </a:ext>
            </a:extLst>
          </p:cNvPr>
          <p:cNvSpPr/>
          <p:nvPr/>
        </p:nvSpPr>
        <p:spPr>
          <a:xfrm>
            <a:off x="3562341" y="4700850"/>
            <a:ext cx="633603" cy="63360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3363155"/>
              <a:satOff val="-3572"/>
              <a:lumOff val="2745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Rectangle 9" descr="Upward trend">
            <a:extLst>
              <a:ext uri="{FF2B5EF4-FFF2-40B4-BE49-F238E27FC236}">
                <a16:creationId xmlns:a16="http://schemas.microsoft.com/office/drawing/2014/main" id="{5A3928DE-3ABD-2B96-3A3C-13F3E073AD8E}"/>
              </a:ext>
            </a:extLst>
          </p:cNvPr>
          <p:cNvSpPr/>
          <p:nvPr/>
        </p:nvSpPr>
        <p:spPr>
          <a:xfrm>
            <a:off x="3562340" y="1926045"/>
            <a:ext cx="633603" cy="63360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2242103"/>
              <a:satOff val="-2381"/>
              <a:lumOff val="1830"/>
              <a:alphaOff val="0"/>
            </a:schemeClr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A2D078-56C3-75DE-1457-6697F0A995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5699" y="1087725"/>
            <a:ext cx="634039" cy="634039"/>
          </a:xfrm>
          <a:prstGeom prst="rect">
            <a:avLst/>
          </a:prstGeom>
        </p:spPr>
      </p:pic>
      <p:sp>
        <p:nvSpPr>
          <p:cNvPr id="15" name="Rectangle 14" descr="Table">
            <a:extLst>
              <a:ext uri="{FF2B5EF4-FFF2-40B4-BE49-F238E27FC236}">
                <a16:creationId xmlns:a16="http://schemas.microsoft.com/office/drawing/2014/main" id="{D77B4024-105D-3672-E92D-C105182032D5}"/>
              </a:ext>
            </a:extLst>
          </p:cNvPr>
          <p:cNvSpPr/>
          <p:nvPr/>
        </p:nvSpPr>
        <p:spPr>
          <a:xfrm>
            <a:off x="3562340" y="3730783"/>
            <a:ext cx="634039" cy="633602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0716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FORMATTING</a:t>
            </a:r>
          </a:p>
          <a:p>
            <a:r>
              <a:rPr lang="en-US" dirty="0"/>
              <a:t>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25547950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3870</TotalTime>
  <Words>314</Words>
  <Application>Microsoft Office PowerPoint</Application>
  <PresentationFormat>Widescreen</PresentationFormat>
  <Paragraphs>80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1_Office Theme</vt:lpstr>
      <vt:lpstr>Office Theme</vt:lpstr>
      <vt:lpstr>2_Office Theme</vt:lpstr>
      <vt:lpstr>3_Office Theme</vt:lpstr>
      <vt:lpstr>4_Office Theme</vt:lpstr>
      <vt:lpstr>5_Office Theme</vt:lpstr>
      <vt:lpstr>6_Office Theme</vt:lpstr>
      <vt:lpstr>Predicting the  price of Bitcoin</vt:lpstr>
      <vt:lpstr>Disclaimer!!</vt:lpstr>
      <vt:lpstr>PowerPoint Presentation</vt:lpstr>
      <vt:lpstr>PowerPoint Presentation</vt:lpstr>
      <vt:lpstr>Business Question </vt:lpstr>
      <vt:lpstr>PowerPoint Presentation</vt:lpstr>
      <vt:lpstr>PowerPoint Presentation</vt:lpstr>
      <vt:lpstr>DATA OVERVIEW</vt:lpstr>
      <vt:lpstr>DATA PREPROCESSING</vt:lpstr>
      <vt:lpstr>EXPLORATORY DATA ANALYSIS</vt:lpstr>
      <vt:lpstr>Closing Price over the years</vt:lpstr>
      <vt:lpstr>- $100 would be worth $14874   - 14774% whopping return </vt:lpstr>
      <vt:lpstr>     - $100 would be worth $23         - Loss of 177% </vt:lpstr>
      <vt:lpstr>PowerPoint Presentation</vt:lpstr>
      <vt:lpstr>ARIMA Model</vt:lpstr>
      <vt:lpstr>Predictions:</vt:lpstr>
      <vt:lpstr>Forecasted</vt:lpstr>
      <vt:lpstr>LSTM</vt:lpstr>
      <vt:lpstr>Actual Vs Prediction</vt:lpstr>
      <vt:lpstr>Conclusion and Future Improvements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 price of Bitcoin</dc:title>
  <dc:creator>Rojesh Dhakal</dc:creator>
  <cp:lastModifiedBy>Rojesh Dhakal</cp:lastModifiedBy>
  <cp:revision>1</cp:revision>
  <dcterms:created xsi:type="dcterms:W3CDTF">2023-03-26T09:05:50Z</dcterms:created>
  <dcterms:modified xsi:type="dcterms:W3CDTF">2023-04-13T07:55:20Z</dcterms:modified>
</cp:coreProperties>
</file>